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1" r:id="rId4"/>
  </p:sldMasterIdLst>
  <p:notesMasterIdLst>
    <p:notesMasterId r:id="rId15"/>
  </p:notesMasterIdLst>
  <p:handoutMasterIdLst>
    <p:handoutMasterId r:id="rId16"/>
  </p:handoutMasterIdLst>
  <p:sldIdLst>
    <p:sldId id="396" r:id="rId5"/>
    <p:sldId id="625" r:id="rId6"/>
    <p:sldId id="626" r:id="rId7"/>
    <p:sldId id="627" r:id="rId8"/>
    <p:sldId id="636" r:id="rId9"/>
    <p:sldId id="628" r:id="rId10"/>
    <p:sldId id="629" r:id="rId11"/>
    <p:sldId id="637" r:id="rId12"/>
    <p:sldId id="633" r:id="rId13"/>
    <p:sldId id="634" r:id="rId14"/>
  </p:sldIdLst>
  <p:sldSz cx="12192000" cy="6858000"/>
  <p:notesSz cx="6858000" cy="9240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BE21"/>
    <a:srgbClr val="E8E8E8"/>
    <a:srgbClr val="000000"/>
    <a:srgbClr val="0D0D0D"/>
    <a:srgbClr val="B20738"/>
    <a:srgbClr val="003865"/>
    <a:srgbClr val="00A3E2"/>
    <a:srgbClr val="2C2C2C"/>
    <a:srgbClr val="F5F5F5"/>
    <a:srgbClr val="383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8" autoAdjust="0"/>
    <p:restoredTop sz="75930" autoAdjust="0"/>
  </p:normalViewPr>
  <p:slideViewPr>
    <p:cSldViewPr snapToGrid="0">
      <p:cViewPr varScale="1">
        <p:scale>
          <a:sx n="77" d="100"/>
          <a:sy n="77" d="100"/>
        </p:scale>
        <p:origin x="96" y="2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02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10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66D373-F937-4B5E-AAA3-B55F2025B29D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71A18926-190A-4412-B19B-5CBF2E691EB8}">
      <dgm:prSet phldrT="[Text]"/>
      <dgm:spPr/>
      <dgm:t>
        <a:bodyPr/>
        <a:lstStyle/>
        <a:p>
          <a:r>
            <a:rPr lang="en-US" dirty="0" smtClean="0"/>
            <a:t>Year 1</a:t>
          </a:r>
          <a:endParaRPr lang="en-US" dirty="0"/>
        </a:p>
      </dgm:t>
    </dgm:pt>
    <dgm:pt modelId="{A0FB833F-4D02-4546-9C05-6AF60C3CCF92}" type="parTrans" cxnId="{33C093DB-BB15-4D39-BE63-089E8D951C9B}">
      <dgm:prSet/>
      <dgm:spPr/>
      <dgm:t>
        <a:bodyPr/>
        <a:lstStyle/>
        <a:p>
          <a:endParaRPr lang="en-US"/>
        </a:p>
      </dgm:t>
    </dgm:pt>
    <dgm:pt modelId="{E87DC68C-621D-46BB-B2E5-E0635FEB21E7}" type="sibTrans" cxnId="{33C093DB-BB15-4D39-BE63-089E8D951C9B}">
      <dgm:prSet/>
      <dgm:spPr/>
      <dgm:t>
        <a:bodyPr/>
        <a:lstStyle/>
        <a:p>
          <a:endParaRPr lang="en-US"/>
        </a:p>
      </dgm:t>
    </dgm:pt>
    <dgm:pt modelId="{C3BB3AA2-9DE3-4ACA-AD34-8C558D966CFB}">
      <dgm:prSet phldrT="[Text]"/>
      <dgm:spPr/>
      <dgm:t>
        <a:bodyPr/>
        <a:lstStyle/>
        <a:p>
          <a:r>
            <a:rPr lang="en-US" dirty="0" smtClean="0"/>
            <a:t>Year 2</a:t>
          </a:r>
          <a:endParaRPr lang="en-US" dirty="0"/>
        </a:p>
      </dgm:t>
    </dgm:pt>
    <dgm:pt modelId="{7F1A5A32-163D-4E46-98AE-0A0938542822}" type="parTrans" cxnId="{607FCB8F-1835-49CD-9EBC-C740518BEF6E}">
      <dgm:prSet/>
      <dgm:spPr/>
      <dgm:t>
        <a:bodyPr/>
        <a:lstStyle/>
        <a:p>
          <a:endParaRPr lang="en-US"/>
        </a:p>
      </dgm:t>
    </dgm:pt>
    <dgm:pt modelId="{F51B88F5-B982-4D25-98D6-83DAA391476E}" type="sibTrans" cxnId="{607FCB8F-1835-49CD-9EBC-C740518BEF6E}">
      <dgm:prSet/>
      <dgm:spPr/>
      <dgm:t>
        <a:bodyPr/>
        <a:lstStyle/>
        <a:p>
          <a:endParaRPr lang="en-US"/>
        </a:p>
      </dgm:t>
    </dgm:pt>
    <dgm:pt modelId="{3DBFCC4D-A564-4C77-BABC-70C3E9AF230E}">
      <dgm:prSet phldrT="[Text]"/>
      <dgm:spPr/>
      <dgm:t>
        <a:bodyPr/>
        <a:lstStyle/>
        <a:p>
          <a:r>
            <a:rPr lang="en-US" dirty="0" smtClean="0"/>
            <a:t>Year 3</a:t>
          </a:r>
          <a:endParaRPr lang="en-US" dirty="0"/>
        </a:p>
      </dgm:t>
    </dgm:pt>
    <dgm:pt modelId="{024EA98E-1221-4242-85FA-7D36FCA8B1F4}" type="parTrans" cxnId="{4A097644-3409-4B0C-A69C-9A7ADAB2EBF3}">
      <dgm:prSet/>
      <dgm:spPr/>
      <dgm:t>
        <a:bodyPr/>
        <a:lstStyle/>
        <a:p>
          <a:endParaRPr lang="en-US"/>
        </a:p>
      </dgm:t>
    </dgm:pt>
    <dgm:pt modelId="{65F60E58-42E8-410C-835F-AFB916BEB07F}" type="sibTrans" cxnId="{4A097644-3409-4B0C-A69C-9A7ADAB2EBF3}">
      <dgm:prSet/>
      <dgm:spPr/>
      <dgm:t>
        <a:bodyPr/>
        <a:lstStyle/>
        <a:p>
          <a:endParaRPr lang="en-US"/>
        </a:p>
      </dgm:t>
    </dgm:pt>
    <dgm:pt modelId="{39A9667D-A3AB-4163-A88C-7762022A4376}" type="pres">
      <dgm:prSet presAssocID="{1E66D373-F937-4B5E-AAA3-B55F2025B29D}" presName="Name0" presStyleCnt="0">
        <dgm:presLayoutVars>
          <dgm:dir/>
          <dgm:resizeHandles val="exact"/>
        </dgm:presLayoutVars>
      </dgm:prSet>
      <dgm:spPr/>
    </dgm:pt>
    <dgm:pt modelId="{5B563D64-9730-4D09-9017-7AEE8580ADFC}" type="pres">
      <dgm:prSet presAssocID="{71A18926-190A-4412-B19B-5CBF2E691EB8}" presName="parTxOnly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DDB48C-0C1E-4F61-B243-D45ADD635D56}" type="pres">
      <dgm:prSet presAssocID="{E87DC68C-621D-46BB-B2E5-E0635FEB21E7}" presName="parSpace" presStyleCnt="0"/>
      <dgm:spPr/>
    </dgm:pt>
    <dgm:pt modelId="{C97C78E9-92C8-481C-ACDC-EA0B19DEF96D}" type="pres">
      <dgm:prSet presAssocID="{C3BB3AA2-9DE3-4ACA-AD34-8C558D966CFB}" presName="parTxOnly" presStyleLbl="node1" presStyleIdx="1" presStyleCnt="3" custLinFactNeighborX="1844" custLinFactNeighborY="30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7822ED-9DED-4FDA-BCD2-9243FFE2D07C}" type="pres">
      <dgm:prSet presAssocID="{F51B88F5-B982-4D25-98D6-83DAA391476E}" presName="parSpace" presStyleCnt="0"/>
      <dgm:spPr/>
    </dgm:pt>
    <dgm:pt modelId="{89242F1C-6FA9-47E1-B3C4-F451F82D0DB5}" type="pres">
      <dgm:prSet presAssocID="{3DBFCC4D-A564-4C77-BABC-70C3E9AF230E}" presName="parTxOnly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9FA3DB-4E37-428F-A5D7-405A4BB27AE1}" type="presOf" srcId="{1E66D373-F937-4B5E-AAA3-B55F2025B29D}" destId="{39A9667D-A3AB-4163-A88C-7762022A4376}" srcOrd="0" destOrd="0" presId="urn:microsoft.com/office/officeart/2005/8/layout/hChevron3"/>
    <dgm:cxn modelId="{465E4347-1177-4F10-996A-FC28002B2AFF}" type="presOf" srcId="{C3BB3AA2-9DE3-4ACA-AD34-8C558D966CFB}" destId="{C97C78E9-92C8-481C-ACDC-EA0B19DEF96D}" srcOrd="0" destOrd="0" presId="urn:microsoft.com/office/officeart/2005/8/layout/hChevron3"/>
    <dgm:cxn modelId="{9AAF3ED1-EDD1-43BA-A507-2FF1677B13E7}" type="presOf" srcId="{71A18926-190A-4412-B19B-5CBF2E691EB8}" destId="{5B563D64-9730-4D09-9017-7AEE8580ADFC}" srcOrd="0" destOrd="0" presId="urn:microsoft.com/office/officeart/2005/8/layout/hChevron3"/>
    <dgm:cxn modelId="{607FCB8F-1835-49CD-9EBC-C740518BEF6E}" srcId="{1E66D373-F937-4B5E-AAA3-B55F2025B29D}" destId="{C3BB3AA2-9DE3-4ACA-AD34-8C558D966CFB}" srcOrd="1" destOrd="0" parTransId="{7F1A5A32-163D-4E46-98AE-0A0938542822}" sibTransId="{F51B88F5-B982-4D25-98D6-83DAA391476E}"/>
    <dgm:cxn modelId="{2E495205-F103-4AC1-8A06-C3A846B08631}" type="presOf" srcId="{3DBFCC4D-A564-4C77-BABC-70C3E9AF230E}" destId="{89242F1C-6FA9-47E1-B3C4-F451F82D0DB5}" srcOrd="0" destOrd="0" presId="urn:microsoft.com/office/officeart/2005/8/layout/hChevron3"/>
    <dgm:cxn modelId="{4A097644-3409-4B0C-A69C-9A7ADAB2EBF3}" srcId="{1E66D373-F937-4B5E-AAA3-B55F2025B29D}" destId="{3DBFCC4D-A564-4C77-BABC-70C3E9AF230E}" srcOrd="2" destOrd="0" parTransId="{024EA98E-1221-4242-85FA-7D36FCA8B1F4}" sibTransId="{65F60E58-42E8-410C-835F-AFB916BEB07F}"/>
    <dgm:cxn modelId="{33C093DB-BB15-4D39-BE63-089E8D951C9B}" srcId="{1E66D373-F937-4B5E-AAA3-B55F2025B29D}" destId="{71A18926-190A-4412-B19B-5CBF2E691EB8}" srcOrd="0" destOrd="0" parTransId="{A0FB833F-4D02-4546-9C05-6AF60C3CCF92}" sibTransId="{E87DC68C-621D-46BB-B2E5-E0635FEB21E7}"/>
    <dgm:cxn modelId="{FC3B65D1-EA42-411F-90EF-358560F3871A}" type="presParOf" srcId="{39A9667D-A3AB-4163-A88C-7762022A4376}" destId="{5B563D64-9730-4D09-9017-7AEE8580ADFC}" srcOrd="0" destOrd="0" presId="urn:microsoft.com/office/officeart/2005/8/layout/hChevron3"/>
    <dgm:cxn modelId="{C1AB3921-E4E1-41C9-87ED-9575B1A0B563}" type="presParOf" srcId="{39A9667D-A3AB-4163-A88C-7762022A4376}" destId="{41DDB48C-0C1E-4F61-B243-D45ADD635D56}" srcOrd="1" destOrd="0" presId="urn:microsoft.com/office/officeart/2005/8/layout/hChevron3"/>
    <dgm:cxn modelId="{371457A8-8CBC-4946-A920-1FDF742D462B}" type="presParOf" srcId="{39A9667D-A3AB-4163-A88C-7762022A4376}" destId="{C97C78E9-92C8-481C-ACDC-EA0B19DEF96D}" srcOrd="2" destOrd="0" presId="urn:microsoft.com/office/officeart/2005/8/layout/hChevron3"/>
    <dgm:cxn modelId="{7B3DC17F-2E56-4D32-B9FF-CE7930BB9E64}" type="presParOf" srcId="{39A9667D-A3AB-4163-A88C-7762022A4376}" destId="{917822ED-9DED-4FDA-BCD2-9243FFE2D07C}" srcOrd="3" destOrd="0" presId="urn:microsoft.com/office/officeart/2005/8/layout/hChevron3"/>
    <dgm:cxn modelId="{65690B22-B05D-4D19-BF2E-DF4076F33F10}" type="presParOf" srcId="{39A9667D-A3AB-4163-A88C-7762022A4376}" destId="{89242F1C-6FA9-47E1-B3C4-F451F82D0DB5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8E6EF6-42DF-4B4F-8831-3019E59B0446}" type="doc">
      <dgm:prSet loTypeId="urn:microsoft.com/office/officeart/2005/8/layout/bProcess3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FAB1C1E3-D64D-4CD4-A4EA-763878BE2944}">
      <dgm:prSet phldrT="[Text]" custT="1"/>
      <dgm:spPr/>
      <dgm:t>
        <a:bodyPr/>
        <a:lstStyle/>
        <a:p>
          <a:r>
            <a:rPr lang="en-US" sz="1600" b="1" dirty="0" smtClean="0"/>
            <a:t>Preliminary Notice / Request for Comments</a:t>
          </a:r>
          <a:endParaRPr lang="en-US" sz="1600" b="1" dirty="0"/>
        </a:p>
      </dgm:t>
    </dgm:pt>
    <dgm:pt modelId="{89BC0B7A-81D1-4BE0-844B-22E408FAD84E}" type="parTrans" cxnId="{0C5B493D-5D5E-41D3-8F2F-4D57C09B5A8B}">
      <dgm:prSet/>
      <dgm:spPr/>
      <dgm:t>
        <a:bodyPr/>
        <a:lstStyle/>
        <a:p>
          <a:endParaRPr lang="en-US" sz="2000" b="1"/>
        </a:p>
      </dgm:t>
    </dgm:pt>
    <dgm:pt modelId="{88C555DF-B3C4-42D7-8757-3C18FCAF23F6}" type="sibTrans" cxnId="{0C5B493D-5D5E-41D3-8F2F-4D57C09B5A8B}">
      <dgm:prSet custT="1"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600" b="1"/>
        </a:p>
      </dgm:t>
    </dgm:pt>
    <dgm:pt modelId="{EB5554D2-0B20-46D4-A8EF-16071A1083C5}">
      <dgm:prSet phldrT="[Text]" custT="1"/>
      <dgm:spPr/>
      <dgm:t>
        <a:bodyPr/>
        <a:lstStyle/>
        <a:p>
          <a:r>
            <a:rPr lang="en-US" sz="1600" b="1" dirty="0" smtClean="0"/>
            <a:t>Rule and SONAR Development &amp; Review</a:t>
          </a:r>
          <a:endParaRPr lang="en-US" sz="1600" b="1" dirty="0"/>
        </a:p>
      </dgm:t>
    </dgm:pt>
    <dgm:pt modelId="{9AC8293D-AB98-4529-A047-8AFD1D791453}" type="parTrans" cxnId="{9140C454-426D-4E5D-BA52-E50476C40235}">
      <dgm:prSet/>
      <dgm:spPr/>
      <dgm:t>
        <a:bodyPr/>
        <a:lstStyle/>
        <a:p>
          <a:endParaRPr lang="en-US" sz="2000" b="1"/>
        </a:p>
      </dgm:t>
    </dgm:pt>
    <dgm:pt modelId="{D106592E-0D1A-47AD-A38C-A26DA1CA0341}" type="sibTrans" cxnId="{9140C454-426D-4E5D-BA52-E50476C40235}">
      <dgm:prSet custT="1"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600" b="1"/>
        </a:p>
      </dgm:t>
    </dgm:pt>
    <dgm:pt modelId="{8C042C74-7ECA-4FEA-B227-6BE024CD7332}">
      <dgm:prSet phldrT="[Text]" custT="1"/>
      <dgm:spPr/>
      <dgm:t>
        <a:bodyPr/>
        <a:lstStyle/>
        <a:p>
          <a:r>
            <a:rPr lang="en-US" sz="1600" b="1" dirty="0" smtClean="0"/>
            <a:t>Notice of Intent  to Adopt Rules</a:t>
          </a:r>
          <a:endParaRPr lang="en-US" sz="1600" b="1" dirty="0"/>
        </a:p>
      </dgm:t>
    </dgm:pt>
    <dgm:pt modelId="{FCF7E4A1-F9CA-4947-A619-A13BEEBD50C0}" type="parTrans" cxnId="{1385BCDD-E61B-4039-AB77-9C865A1DF511}">
      <dgm:prSet/>
      <dgm:spPr/>
      <dgm:t>
        <a:bodyPr/>
        <a:lstStyle/>
        <a:p>
          <a:endParaRPr lang="en-US" sz="2000" b="1"/>
        </a:p>
      </dgm:t>
    </dgm:pt>
    <dgm:pt modelId="{6D4BBB7F-722F-4118-8EBD-BA5DDB08D745}" type="sibTrans" cxnId="{1385BCDD-E61B-4039-AB77-9C865A1DF511}">
      <dgm:prSet custT="1"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600" b="1"/>
        </a:p>
      </dgm:t>
    </dgm:pt>
    <dgm:pt modelId="{65B4434C-942C-4727-AAE2-8FBAE5DE5B96}">
      <dgm:prSet phldrT="[Text]" custT="1"/>
      <dgm:spPr/>
      <dgm:t>
        <a:bodyPr/>
        <a:lstStyle/>
        <a:p>
          <a:r>
            <a:rPr lang="en-US" sz="1600" b="1" dirty="0" smtClean="0"/>
            <a:t>Public Meeting or Hearing</a:t>
          </a:r>
          <a:endParaRPr lang="en-US" sz="1600" b="1" dirty="0"/>
        </a:p>
      </dgm:t>
    </dgm:pt>
    <dgm:pt modelId="{A1035971-28A0-4A11-8FA0-39C71383A326}" type="parTrans" cxnId="{6CB51467-DD36-4F99-8241-654976B5C577}">
      <dgm:prSet/>
      <dgm:spPr/>
      <dgm:t>
        <a:bodyPr/>
        <a:lstStyle/>
        <a:p>
          <a:endParaRPr lang="en-US" sz="2000" b="1"/>
        </a:p>
      </dgm:t>
    </dgm:pt>
    <dgm:pt modelId="{B5384156-2958-49B9-A467-F8FFBA06B02F}" type="sibTrans" cxnId="{6CB51467-DD36-4F99-8241-654976B5C577}">
      <dgm:prSet custT="1"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600" b="1"/>
        </a:p>
      </dgm:t>
    </dgm:pt>
    <dgm:pt modelId="{7D697589-E790-4EC7-B52D-B753747DE77B}">
      <dgm:prSet phldrT="[Text]" custT="1"/>
      <dgm:spPr/>
      <dgm:t>
        <a:bodyPr/>
        <a:lstStyle/>
        <a:p>
          <a:r>
            <a:rPr lang="en-US" sz="1600" b="1" dirty="0" smtClean="0"/>
            <a:t>ALJ Review</a:t>
          </a:r>
          <a:endParaRPr lang="en-US" sz="1600" b="1" dirty="0"/>
        </a:p>
      </dgm:t>
    </dgm:pt>
    <dgm:pt modelId="{CFE78817-2889-4503-9A31-1C0B0B879279}" type="parTrans" cxnId="{011893BF-4EB5-4F74-96F9-2545256616A7}">
      <dgm:prSet/>
      <dgm:spPr/>
      <dgm:t>
        <a:bodyPr/>
        <a:lstStyle/>
        <a:p>
          <a:endParaRPr lang="en-US" sz="2000" b="1"/>
        </a:p>
      </dgm:t>
    </dgm:pt>
    <dgm:pt modelId="{97CC8F18-99DA-48A6-BC3B-949E3BC3281F}" type="sibTrans" cxnId="{011893BF-4EB5-4F74-96F9-2545256616A7}">
      <dgm:prSet custT="1"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600" b="1"/>
        </a:p>
      </dgm:t>
    </dgm:pt>
    <dgm:pt modelId="{89335D8E-DC3A-4B79-BA3E-D6D67B3483E4}">
      <dgm:prSet phldrT="[Text]" custT="1"/>
      <dgm:spPr/>
      <dgm:t>
        <a:bodyPr/>
        <a:lstStyle/>
        <a:p>
          <a:r>
            <a:rPr lang="en-US" sz="1400" b="0" dirty="0" smtClean="0"/>
            <a:t>Engagement work</a:t>
          </a:r>
          <a:endParaRPr lang="en-US" sz="1400" b="0" dirty="0"/>
        </a:p>
      </dgm:t>
    </dgm:pt>
    <dgm:pt modelId="{EA0550A2-479C-43E0-B6FB-2FEE041EA9F6}" type="parTrans" cxnId="{89B2BABE-A8F4-4F9C-BFBB-E6028E1F7874}">
      <dgm:prSet/>
      <dgm:spPr/>
      <dgm:t>
        <a:bodyPr/>
        <a:lstStyle/>
        <a:p>
          <a:endParaRPr lang="en-US" sz="2000" b="1"/>
        </a:p>
      </dgm:t>
    </dgm:pt>
    <dgm:pt modelId="{C3FCAC7D-ADBB-4703-A31D-E3A051B3CD36}" type="sibTrans" cxnId="{89B2BABE-A8F4-4F9C-BFBB-E6028E1F7874}">
      <dgm:prSet/>
      <dgm:spPr/>
      <dgm:t>
        <a:bodyPr/>
        <a:lstStyle/>
        <a:p>
          <a:endParaRPr lang="en-US" sz="2000" b="1"/>
        </a:p>
      </dgm:t>
    </dgm:pt>
    <dgm:pt modelId="{F5DD9040-2E4B-4480-8F37-3C77D4BA2742}">
      <dgm:prSet phldrT="[Text]" custT="1"/>
      <dgm:spPr/>
      <dgm:t>
        <a:bodyPr/>
        <a:lstStyle/>
        <a:p>
          <a:r>
            <a:rPr lang="en-US" sz="1600" b="1" dirty="0" smtClean="0"/>
            <a:t>File Order Adopting Rules</a:t>
          </a:r>
          <a:endParaRPr lang="en-US" sz="1600" b="1" dirty="0"/>
        </a:p>
      </dgm:t>
    </dgm:pt>
    <dgm:pt modelId="{2E930449-C13E-4F89-962C-80A23DB2D79A}" type="parTrans" cxnId="{DABE9F61-8E99-49AA-9088-23F1051CA780}">
      <dgm:prSet/>
      <dgm:spPr/>
      <dgm:t>
        <a:bodyPr/>
        <a:lstStyle/>
        <a:p>
          <a:endParaRPr lang="en-US" sz="2000" b="1"/>
        </a:p>
      </dgm:t>
    </dgm:pt>
    <dgm:pt modelId="{FD7523E7-FAAD-4352-AD60-6C2DF7D1A44E}" type="sibTrans" cxnId="{DABE9F61-8E99-49AA-9088-23F1051CA780}">
      <dgm:prSet custT="1"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600" b="1"/>
        </a:p>
      </dgm:t>
    </dgm:pt>
    <dgm:pt modelId="{2578E58F-67D2-416A-B866-4AEE781C07AA}">
      <dgm:prSet phldrT="[Text]" custT="1"/>
      <dgm:spPr/>
      <dgm:t>
        <a:bodyPr/>
        <a:lstStyle/>
        <a:p>
          <a:r>
            <a:rPr lang="en-US" sz="1600" b="1" dirty="0" smtClean="0"/>
            <a:t>Final Notice of Adoption</a:t>
          </a:r>
          <a:endParaRPr lang="en-US" sz="1600" b="1" dirty="0"/>
        </a:p>
      </dgm:t>
    </dgm:pt>
    <dgm:pt modelId="{404AC874-CF30-4088-BD11-DB2F2BA137A1}" type="parTrans" cxnId="{DB15AC3A-F3C9-48CB-B746-566C179ECA27}">
      <dgm:prSet/>
      <dgm:spPr/>
      <dgm:t>
        <a:bodyPr/>
        <a:lstStyle/>
        <a:p>
          <a:endParaRPr lang="en-US" sz="2000" b="1"/>
        </a:p>
      </dgm:t>
    </dgm:pt>
    <dgm:pt modelId="{BC4F8F80-23F2-4AC4-85F9-8AE5BF447678}" type="sibTrans" cxnId="{DB15AC3A-F3C9-48CB-B746-566C179ECA27}">
      <dgm:prSet custT="1"/>
      <dgm:spPr/>
      <dgm:t>
        <a:bodyPr/>
        <a:lstStyle/>
        <a:p>
          <a:endParaRPr lang="en-US" sz="600" b="1"/>
        </a:p>
      </dgm:t>
    </dgm:pt>
    <dgm:pt modelId="{8C07B1AE-62B2-4C7A-819C-5642FEEDFC52}">
      <dgm:prSet phldrT="[Text]" custT="1"/>
      <dgm:spPr/>
      <dgm:t>
        <a:bodyPr/>
        <a:lstStyle/>
        <a:p>
          <a:r>
            <a:rPr lang="en-US" sz="1600" b="1" dirty="0" smtClean="0"/>
            <a:t>Response to comments</a:t>
          </a:r>
          <a:endParaRPr lang="en-US" sz="1600" b="1" dirty="0"/>
        </a:p>
      </dgm:t>
    </dgm:pt>
    <dgm:pt modelId="{6B281650-E64C-4B1D-AEC2-7C6FC362C122}" type="parTrans" cxnId="{8353B0BB-6C56-437F-A53F-1AABA723C603}">
      <dgm:prSet/>
      <dgm:spPr/>
      <dgm:t>
        <a:bodyPr/>
        <a:lstStyle/>
        <a:p>
          <a:endParaRPr lang="en-US" sz="2000" b="1"/>
        </a:p>
      </dgm:t>
    </dgm:pt>
    <dgm:pt modelId="{5C7D6ECD-4F93-4D06-9FC8-94E0EC4F2606}" type="sibTrans" cxnId="{8353B0BB-6C56-437F-A53F-1AABA723C603}">
      <dgm:prSet custT="1"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600" b="1"/>
        </a:p>
      </dgm:t>
    </dgm:pt>
    <dgm:pt modelId="{7B085C27-4696-4F9B-9F41-26E8CAB1BE30}">
      <dgm:prSet phldrT="[Text]" custT="1"/>
      <dgm:spPr/>
      <dgm:t>
        <a:bodyPr/>
        <a:lstStyle/>
        <a:p>
          <a:r>
            <a:rPr lang="en-US" sz="1400" b="0" dirty="0" smtClean="0"/>
            <a:t>Make needed rule changes</a:t>
          </a:r>
          <a:endParaRPr lang="en-US" sz="1400" b="0" dirty="0"/>
        </a:p>
      </dgm:t>
    </dgm:pt>
    <dgm:pt modelId="{5FBF67E0-A927-490A-9BC9-1E89D52A5A77}" type="parTrans" cxnId="{B729EE4D-D424-491E-8546-5D09B71DE5FA}">
      <dgm:prSet/>
      <dgm:spPr/>
      <dgm:t>
        <a:bodyPr/>
        <a:lstStyle/>
        <a:p>
          <a:endParaRPr lang="en-US" sz="2000" b="1"/>
        </a:p>
      </dgm:t>
    </dgm:pt>
    <dgm:pt modelId="{7B69CAF0-E2B9-49EF-907D-811CE618811F}" type="sibTrans" cxnId="{B729EE4D-D424-491E-8546-5D09B71DE5FA}">
      <dgm:prSet/>
      <dgm:spPr/>
      <dgm:t>
        <a:bodyPr/>
        <a:lstStyle/>
        <a:p>
          <a:endParaRPr lang="en-US" sz="2000" b="1"/>
        </a:p>
      </dgm:t>
    </dgm:pt>
    <dgm:pt modelId="{4CC18C29-9387-46E6-B1BF-66AC65AEDF0C}">
      <dgm:prSet phldrT="[Text]" custT="1"/>
      <dgm:spPr/>
      <dgm:t>
        <a:bodyPr/>
        <a:lstStyle/>
        <a:p>
          <a:r>
            <a:rPr lang="en-US" sz="1200" b="0" dirty="0" smtClean="0"/>
            <a:t>Agency and Governor’s Review</a:t>
          </a:r>
          <a:endParaRPr lang="en-US" sz="1200" b="0" dirty="0"/>
        </a:p>
      </dgm:t>
    </dgm:pt>
    <dgm:pt modelId="{0AB90AE1-E5E0-4AB4-BC7B-A0FF2B8E44E7}" type="parTrans" cxnId="{02AD7754-3B66-42EA-9AC3-44457E9F6C91}">
      <dgm:prSet/>
      <dgm:spPr/>
      <dgm:t>
        <a:bodyPr/>
        <a:lstStyle/>
        <a:p>
          <a:endParaRPr lang="en-US" sz="2000" b="1"/>
        </a:p>
      </dgm:t>
    </dgm:pt>
    <dgm:pt modelId="{A3FD580E-EAB8-4E4B-A4D5-795AD20060A4}" type="sibTrans" cxnId="{02AD7754-3B66-42EA-9AC3-44457E9F6C91}">
      <dgm:prSet custT="1"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600" b="1"/>
        </a:p>
      </dgm:t>
    </dgm:pt>
    <dgm:pt modelId="{47629243-8BED-4FF5-8D58-DDC00013B8FC}">
      <dgm:prSet phldrT="[Text]" custT="1"/>
      <dgm:spPr/>
      <dgm:t>
        <a:bodyPr/>
        <a:lstStyle/>
        <a:p>
          <a:r>
            <a:rPr lang="en-US" sz="1400" b="0" dirty="0" smtClean="0"/>
            <a:t>Make needed rule changes</a:t>
          </a:r>
          <a:endParaRPr lang="en-US" sz="1400" b="0" dirty="0"/>
        </a:p>
      </dgm:t>
    </dgm:pt>
    <dgm:pt modelId="{E21E24DE-B8B8-4B5C-B36A-65FDC8350AF5}" type="parTrans" cxnId="{76995EC6-D77D-440B-BFF7-5F0D7628E915}">
      <dgm:prSet/>
      <dgm:spPr/>
      <dgm:t>
        <a:bodyPr/>
        <a:lstStyle/>
        <a:p>
          <a:endParaRPr lang="en-US" sz="2000" b="1"/>
        </a:p>
      </dgm:t>
    </dgm:pt>
    <dgm:pt modelId="{9AFC8063-6FE1-49DB-81AF-DE33F2C34917}" type="sibTrans" cxnId="{76995EC6-D77D-440B-BFF7-5F0D7628E915}">
      <dgm:prSet/>
      <dgm:spPr/>
      <dgm:t>
        <a:bodyPr/>
        <a:lstStyle/>
        <a:p>
          <a:endParaRPr lang="en-US" sz="2000" b="1"/>
        </a:p>
      </dgm:t>
    </dgm:pt>
    <dgm:pt modelId="{69EAB93F-11D8-464B-AC9A-2CFDEED43E1D}">
      <dgm:prSet phldrT="[Text]" custT="1"/>
      <dgm:spPr/>
      <dgm:t>
        <a:bodyPr/>
        <a:lstStyle/>
        <a:p>
          <a:r>
            <a:rPr lang="en-US" sz="1200" b="0" dirty="0" smtClean="0"/>
            <a:t>Agency and Governor’s Review</a:t>
          </a:r>
          <a:endParaRPr lang="en-US" sz="1200" b="0" dirty="0"/>
        </a:p>
      </dgm:t>
    </dgm:pt>
    <dgm:pt modelId="{EED6DC12-44A6-4EEC-B737-9CAF345F8141}" type="parTrans" cxnId="{F33A120F-CC1F-4591-8AC1-56E62BE78049}">
      <dgm:prSet/>
      <dgm:spPr/>
      <dgm:t>
        <a:bodyPr/>
        <a:lstStyle/>
        <a:p>
          <a:endParaRPr lang="en-US" sz="2000" b="1"/>
        </a:p>
      </dgm:t>
    </dgm:pt>
    <dgm:pt modelId="{9BF1500A-7784-4CE1-A542-941B83FC173C}" type="sibTrans" cxnId="{F33A120F-CC1F-4591-8AC1-56E62BE78049}">
      <dgm:prSet custT="1"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600" b="1"/>
        </a:p>
      </dgm:t>
    </dgm:pt>
    <dgm:pt modelId="{AC06A885-7AC3-4E66-BAF3-4FD1134A3632}">
      <dgm:prSet phldrT="[Text]" custT="1"/>
      <dgm:spPr/>
      <dgm:t>
        <a:bodyPr/>
        <a:lstStyle/>
        <a:p>
          <a:r>
            <a:rPr lang="en-US" sz="1400" b="0" dirty="0" smtClean="0"/>
            <a:t>Official Comment Period</a:t>
          </a:r>
          <a:endParaRPr lang="en-US" sz="1400" b="0" dirty="0"/>
        </a:p>
      </dgm:t>
    </dgm:pt>
    <dgm:pt modelId="{A9C1EADD-9AB8-4328-8F05-AF3218ECE6D7}" type="sibTrans" cxnId="{5FA0B770-54F7-41E2-8AAC-C1DB953440D0}">
      <dgm:prSet/>
      <dgm:spPr/>
      <dgm:t>
        <a:bodyPr/>
        <a:lstStyle/>
        <a:p>
          <a:endParaRPr lang="en-US" sz="2000" b="1"/>
        </a:p>
      </dgm:t>
    </dgm:pt>
    <dgm:pt modelId="{26858C44-EDD9-4EE4-B6EC-050C70DB73FF}" type="parTrans" cxnId="{5FA0B770-54F7-41E2-8AAC-C1DB953440D0}">
      <dgm:prSet/>
      <dgm:spPr/>
      <dgm:t>
        <a:bodyPr/>
        <a:lstStyle/>
        <a:p>
          <a:endParaRPr lang="en-US" sz="2000" b="1"/>
        </a:p>
      </dgm:t>
    </dgm:pt>
    <dgm:pt modelId="{D58F277F-2101-41D9-BE72-911931D4AC57}">
      <dgm:prSet phldrT="[Text]" custT="1"/>
      <dgm:spPr/>
      <dgm:t>
        <a:bodyPr/>
        <a:lstStyle/>
        <a:p>
          <a:r>
            <a:rPr lang="en-US" sz="1600" b="1" dirty="0" smtClean="0"/>
            <a:t>Preliminary technical development</a:t>
          </a:r>
          <a:endParaRPr lang="en-US" sz="1600" b="1" dirty="0"/>
        </a:p>
      </dgm:t>
      <dgm:extLst>
        <a:ext uri="{E40237B7-FDA0-4F09-8148-C483321AD2D9}">
          <dgm14:cNvPr xmlns:dgm14="http://schemas.microsoft.com/office/drawing/2010/diagram" id="0" name="" descr="Preliminary technical development&#10; Develop initial TSD&#10;"/>
        </a:ext>
      </dgm:extLst>
    </dgm:pt>
    <dgm:pt modelId="{9F960383-AD85-4669-A0A4-CA99B1CCD83E}" type="parTrans" cxnId="{A60D12CD-AEA0-4279-A34E-96C46AD04520}">
      <dgm:prSet/>
      <dgm:spPr/>
      <dgm:t>
        <a:bodyPr/>
        <a:lstStyle/>
        <a:p>
          <a:endParaRPr lang="en-US" sz="2000" b="1"/>
        </a:p>
      </dgm:t>
    </dgm:pt>
    <dgm:pt modelId="{B5B69B84-E640-4287-87A9-A7D6774BFACD}" type="sibTrans" cxnId="{A60D12CD-AEA0-4279-A34E-96C46AD04520}">
      <dgm:prSet custT="1"/>
      <dgm:spPr/>
      <dgm:t>
        <a:bodyPr/>
        <a:lstStyle/>
        <a:p>
          <a:endParaRPr lang="en-US" sz="600" b="1"/>
        </a:p>
      </dgm:t>
    </dgm:pt>
    <dgm:pt modelId="{FFA98C88-1E72-4CF5-9A08-5C812D7D5C77}">
      <dgm:prSet phldrT="[Text]" custT="1"/>
      <dgm:spPr/>
      <dgm:t>
        <a:bodyPr/>
        <a:lstStyle/>
        <a:p>
          <a:r>
            <a:rPr lang="en-US" sz="1400" b="0" dirty="0" smtClean="0"/>
            <a:t>Develop initial TSD</a:t>
          </a:r>
          <a:endParaRPr lang="en-US" sz="1400" b="0" dirty="0"/>
        </a:p>
      </dgm:t>
    </dgm:pt>
    <dgm:pt modelId="{B500939E-3ECB-4D41-B717-4155C6257711}" type="parTrans" cxnId="{2D9258C4-34E4-4029-9615-ADC9F6B7B2A4}">
      <dgm:prSet/>
      <dgm:spPr/>
      <dgm:t>
        <a:bodyPr/>
        <a:lstStyle/>
        <a:p>
          <a:endParaRPr lang="en-US" sz="2000" b="1"/>
        </a:p>
      </dgm:t>
    </dgm:pt>
    <dgm:pt modelId="{D3DDAB8E-B2EB-4343-82E6-35A6630E8392}" type="sibTrans" cxnId="{2D9258C4-34E4-4029-9615-ADC9F6B7B2A4}">
      <dgm:prSet/>
      <dgm:spPr/>
      <dgm:t>
        <a:bodyPr/>
        <a:lstStyle/>
        <a:p>
          <a:endParaRPr lang="en-US" sz="2000" b="1"/>
        </a:p>
      </dgm:t>
    </dgm:pt>
    <dgm:pt modelId="{002EB4E5-920C-4CEE-A814-83936CF7004F}">
      <dgm:prSet phldrT="[Text]" custT="1"/>
      <dgm:spPr/>
      <dgm:t>
        <a:bodyPr/>
        <a:lstStyle/>
        <a:p>
          <a:pPr algn="l"/>
          <a:r>
            <a:rPr lang="en-US" sz="1600" b="1" dirty="0" smtClean="0"/>
            <a:t>Peer Review</a:t>
          </a:r>
          <a:endParaRPr lang="en-US" sz="1600" b="1" dirty="0"/>
        </a:p>
      </dgm:t>
    </dgm:pt>
    <dgm:pt modelId="{2881ABA6-7F58-4705-9C90-9DCD8D7465D1}" type="parTrans" cxnId="{CD360F89-80FB-42F9-851D-DDBDBF235813}">
      <dgm:prSet/>
      <dgm:spPr/>
      <dgm:t>
        <a:bodyPr/>
        <a:lstStyle/>
        <a:p>
          <a:endParaRPr lang="en-US" sz="2000" b="1"/>
        </a:p>
      </dgm:t>
    </dgm:pt>
    <dgm:pt modelId="{12DEFA38-C55F-4F8B-9A81-E8CE888557DF}" type="sibTrans" cxnId="{CD360F89-80FB-42F9-851D-DDBDBF235813}">
      <dgm:prSet custT="1"/>
      <dgm:spPr/>
      <dgm:t>
        <a:bodyPr/>
        <a:lstStyle/>
        <a:p>
          <a:endParaRPr lang="en-US" sz="600" b="1"/>
        </a:p>
      </dgm:t>
    </dgm:pt>
    <dgm:pt modelId="{492CE24B-26E5-4778-863B-6673B8374492}">
      <dgm:prSet phldrT="[Text]" custT="1"/>
      <dgm:spPr/>
      <dgm:t>
        <a:bodyPr/>
        <a:lstStyle/>
        <a:p>
          <a:pPr algn="l"/>
          <a:r>
            <a:rPr lang="en-US" sz="1400" b="0" dirty="0" smtClean="0"/>
            <a:t>For numeric WQS</a:t>
          </a:r>
          <a:endParaRPr lang="en-US" sz="1400" b="0" dirty="0"/>
        </a:p>
      </dgm:t>
    </dgm:pt>
    <dgm:pt modelId="{7D240E89-C737-4A25-9E09-74979942D5BA}" type="parTrans" cxnId="{88E5254D-9D26-4802-A75C-B719A3A96B3E}">
      <dgm:prSet/>
      <dgm:spPr/>
      <dgm:t>
        <a:bodyPr/>
        <a:lstStyle/>
        <a:p>
          <a:endParaRPr lang="en-US" sz="2000" b="1"/>
        </a:p>
      </dgm:t>
    </dgm:pt>
    <dgm:pt modelId="{57CE89F3-6C8F-4D1A-849C-0C8906A62BD3}" type="sibTrans" cxnId="{88E5254D-9D26-4802-A75C-B719A3A96B3E}">
      <dgm:prSet/>
      <dgm:spPr/>
      <dgm:t>
        <a:bodyPr/>
        <a:lstStyle/>
        <a:p>
          <a:endParaRPr lang="en-US" sz="2000" b="1"/>
        </a:p>
      </dgm:t>
    </dgm:pt>
    <dgm:pt modelId="{822B9501-0D7A-4D55-B404-6225518BCBF7}">
      <dgm:prSet phldrT="[Text]" custT="1"/>
      <dgm:spPr/>
      <dgm:t>
        <a:bodyPr/>
        <a:lstStyle/>
        <a:p>
          <a:r>
            <a:rPr lang="en-US" sz="1600" b="1" dirty="0" smtClean="0"/>
            <a:t>EPA Review</a:t>
          </a:r>
          <a:endParaRPr lang="en-US" sz="1600" b="1" dirty="0"/>
        </a:p>
      </dgm:t>
    </dgm:pt>
    <dgm:pt modelId="{263E75DA-D1B6-490C-A658-D5E76097E6AE}" type="parTrans" cxnId="{DC8AC492-AD0D-4BB0-A55F-2E6BF212E4CF}">
      <dgm:prSet/>
      <dgm:spPr/>
      <dgm:t>
        <a:bodyPr/>
        <a:lstStyle/>
        <a:p>
          <a:endParaRPr lang="en-US" sz="2000" b="1"/>
        </a:p>
      </dgm:t>
    </dgm:pt>
    <dgm:pt modelId="{25E27CDE-3E2B-4778-AF09-3C52C14DCC8A}" type="sibTrans" cxnId="{DC8AC492-AD0D-4BB0-A55F-2E6BF212E4CF}">
      <dgm:prSet/>
      <dgm:spPr/>
      <dgm:t>
        <a:bodyPr/>
        <a:lstStyle/>
        <a:p>
          <a:endParaRPr lang="en-US" sz="2000" b="1"/>
        </a:p>
      </dgm:t>
    </dgm:pt>
    <dgm:pt modelId="{819331BE-696F-4622-A550-C673BC40E4AD}" type="pres">
      <dgm:prSet presAssocID="{508E6EF6-42DF-4B4F-8831-3019E59B044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CDA6A6-B336-4474-8875-12C47736788B}" type="pres">
      <dgm:prSet presAssocID="{D58F277F-2101-41D9-BE72-911931D4AC57}" presName="node" presStyleLbl="node1" presStyleIdx="0" presStyleCnt="13" custScaleX="82540" custScaleY="8282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19CDEC03-1C49-48D5-A248-2855A309956A}" type="pres">
      <dgm:prSet presAssocID="{B5B69B84-E640-4287-87A9-A7D6774BFACD}" presName="sibTrans" presStyleLbl="sibTrans1D1" presStyleIdx="0" presStyleCnt="12"/>
      <dgm:spPr/>
      <dgm:t>
        <a:bodyPr/>
        <a:lstStyle/>
        <a:p>
          <a:endParaRPr lang="en-US"/>
        </a:p>
      </dgm:t>
    </dgm:pt>
    <dgm:pt modelId="{9018B155-98F4-4283-A745-229ED39D53F8}" type="pres">
      <dgm:prSet presAssocID="{B5B69B84-E640-4287-87A9-A7D6774BFACD}" presName="connectorText" presStyleLbl="sibTrans1D1" presStyleIdx="0" presStyleCnt="12"/>
      <dgm:spPr/>
      <dgm:t>
        <a:bodyPr/>
        <a:lstStyle/>
        <a:p>
          <a:endParaRPr lang="en-US"/>
        </a:p>
      </dgm:t>
    </dgm:pt>
    <dgm:pt modelId="{BC48B104-8FB9-420F-B795-29135DA4490C}" type="pres">
      <dgm:prSet presAssocID="{FAB1C1E3-D64D-4CD4-A4EA-763878BE2944}" presName="node" presStyleLbl="node1" presStyleIdx="1" presStyleCnt="13" custScaleX="82645" custScaleY="8264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E64F125A-E569-430D-9283-5AB0375392C6}" type="pres">
      <dgm:prSet presAssocID="{88C555DF-B3C4-42D7-8757-3C18FCAF23F6}" presName="sibTrans" presStyleLbl="sibTrans1D1" presStyleIdx="1" presStyleCnt="12"/>
      <dgm:spPr/>
      <dgm:t>
        <a:bodyPr/>
        <a:lstStyle/>
        <a:p>
          <a:endParaRPr lang="en-US"/>
        </a:p>
      </dgm:t>
    </dgm:pt>
    <dgm:pt modelId="{E9B68A2A-4EF2-43B0-A1A6-FF2297B30676}" type="pres">
      <dgm:prSet presAssocID="{88C555DF-B3C4-42D7-8757-3C18FCAF23F6}" presName="connectorText" presStyleLbl="sibTrans1D1" presStyleIdx="1" presStyleCnt="12"/>
      <dgm:spPr/>
      <dgm:t>
        <a:bodyPr/>
        <a:lstStyle/>
        <a:p>
          <a:endParaRPr lang="en-US"/>
        </a:p>
      </dgm:t>
    </dgm:pt>
    <dgm:pt modelId="{8D2A83AF-0250-4BDC-B85F-DCCEBA60ADAE}" type="pres">
      <dgm:prSet presAssocID="{002EB4E5-920C-4CEE-A814-83936CF7004F}" presName="node" presStyleLbl="node1" presStyleIdx="2" presStyleCnt="13" custScaleX="78361" custScaleY="7863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8C9D3FBE-3413-4A87-81DA-C0855AA86B53}" type="pres">
      <dgm:prSet presAssocID="{12DEFA38-C55F-4F8B-9A81-E8CE888557DF}" presName="sibTrans" presStyleLbl="sibTrans1D1" presStyleIdx="2" presStyleCnt="12"/>
      <dgm:spPr/>
      <dgm:t>
        <a:bodyPr/>
        <a:lstStyle/>
        <a:p>
          <a:endParaRPr lang="en-US"/>
        </a:p>
      </dgm:t>
    </dgm:pt>
    <dgm:pt modelId="{0597570E-C25A-47C4-BA20-BA2D3DF73491}" type="pres">
      <dgm:prSet presAssocID="{12DEFA38-C55F-4F8B-9A81-E8CE888557DF}" presName="connectorText" presStyleLbl="sibTrans1D1" presStyleIdx="2" presStyleCnt="12"/>
      <dgm:spPr/>
      <dgm:t>
        <a:bodyPr/>
        <a:lstStyle/>
        <a:p>
          <a:endParaRPr lang="en-US"/>
        </a:p>
      </dgm:t>
    </dgm:pt>
    <dgm:pt modelId="{081ACBBE-680E-4096-8A59-F7553E9E3B82}" type="pres">
      <dgm:prSet presAssocID="{EB5554D2-0B20-46D4-A8EF-16071A1083C5}" presName="node" presStyleLbl="node1" presStyleIdx="3" presStyleCnt="13" custScaleX="82645" custScaleY="8264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9AE58A47-A61D-401A-A6F1-61863F3F6774}" type="pres">
      <dgm:prSet presAssocID="{D106592E-0D1A-47AD-A38C-A26DA1CA0341}" presName="sibTrans" presStyleLbl="sibTrans1D1" presStyleIdx="3" presStyleCnt="12"/>
      <dgm:spPr/>
      <dgm:t>
        <a:bodyPr/>
        <a:lstStyle/>
        <a:p>
          <a:endParaRPr lang="en-US"/>
        </a:p>
      </dgm:t>
    </dgm:pt>
    <dgm:pt modelId="{43F61C49-E7E4-4763-9AB3-FEFE2E768828}" type="pres">
      <dgm:prSet presAssocID="{D106592E-0D1A-47AD-A38C-A26DA1CA0341}" presName="connectorText" presStyleLbl="sibTrans1D1" presStyleIdx="3" presStyleCnt="12"/>
      <dgm:spPr/>
      <dgm:t>
        <a:bodyPr/>
        <a:lstStyle/>
        <a:p>
          <a:endParaRPr lang="en-US"/>
        </a:p>
      </dgm:t>
    </dgm:pt>
    <dgm:pt modelId="{1AA6F391-A6A0-465A-9CA5-7E9DB4B1BB8A}" type="pres">
      <dgm:prSet presAssocID="{4CC18C29-9387-46E6-B1BF-66AC65AEDF0C}" presName="node" presStyleLbl="node1" presStyleIdx="4" presStyleCnt="13" custScaleX="51909" custScaleY="473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23575B-9F7C-4577-9273-F9BA66C43540}" type="pres">
      <dgm:prSet presAssocID="{A3FD580E-EAB8-4E4B-A4D5-795AD20060A4}" presName="sibTrans" presStyleLbl="sibTrans1D1" presStyleIdx="4" presStyleCnt="12"/>
      <dgm:spPr/>
      <dgm:t>
        <a:bodyPr/>
        <a:lstStyle/>
        <a:p>
          <a:endParaRPr lang="en-US"/>
        </a:p>
      </dgm:t>
    </dgm:pt>
    <dgm:pt modelId="{D7FD39EC-8B35-4DA5-897B-0403ACDD4A65}" type="pres">
      <dgm:prSet presAssocID="{A3FD580E-EAB8-4E4B-A4D5-795AD20060A4}" presName="connectorText" presStyleLbl="sibTrans1D1" presStyleIdx="4" presStyleCnt="12"/>
      <dgm:spPr/>
      <dgm:t>
        <a:bodyPr/>
        <a:lstStyle/>
        <a:p>
          <a:endParaRPr lang="en-US"/>
        </a:p>
      </dgm:t>
    </dgm:pt>
    <dgm:pt modelId="{7F803F00-376C-4A74-818E-BE45D39F2B88}" type="pres">
      <dgm:prSet presAssocID="{8C042C74-7ECA-4FEA-B227-6BE024CD7332}" presName="node" presStyleLbl="node1" presStyleIdx="5" presStyleCnt="13" custScaleX="82645" custScaleY="8264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4AF39DFF-442C-48E7-85E8-B7967DF74188}" type="pres">
      <dgm:prSet presAssocID="{6D4BBB7F-722F-4118-8EBD-BA5DDB08D745}" presName="sibTrans" presStyleLbl="sibTrans1D1" presStyleIdx="5" presStyleCnt="12"/>
      <dgm:spPr/>
      <dgm:t>
        <a:bodyPr/>
        <a:lstStyle/>
        <a:p>
          <a:endParaRPr lang="en-US"/>
        </a:p>
      </dgm:t>
    </dgm:pt>
    <dgm:pt modelId="{5B835885-D707-48B2-984F-FA241632EBC7}" type="pres">
      <dgm:prSet presAssocID="{6D4BBB7F-722F-4118-8EBD-BA5DDB08D745}" presName="connectorText" presStyleLbl="sibTrans1D1" presStyleIdx="5" presStyleCnt="12"/>
      <dgm:spPr/>
      <dgm:t>
        <a:bodyPr/>
        <a:lstStyle/>
        <a:p>
          <a:endParaRPr lang="en-US"/>
        </a:p>
      </dgm:t>
    </dgm:pt>
    <dgm:pt modelId="{EB979FA2-57DF-40C8-B377-85B3CAB198F5}" type="pres">
      <dgm:prSet presAssocID="{65B4434C-942C-4727-AAE2-8FBAE5DE5B96}" presName="node" presStyleLbl="node1" presStyleIdx="6" presStyleCnt="13" custScaleX="82645" custScaleY="8264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E474F2E4-F691-4C22-A3EC-382C8B3C9426}" type="pres">
      <dgm:prSet presAssocID="{B5384156-2958-49B9-A467-F8FFBA06B02F}" presName="sibTrans" presStyleLbl="sibTrans1D1" presStyleIdx="6" presStyleCnt="12"/>
      <dgm:spPr/>
      <dgm:t>
        <a:bodyPr/>
        <a:lstStyle/>
        <a:p>
          <a:endParaRPr lang="en-US"/>
        </a:p>
      </dgm:t>
    </dgm:pt>
    <dgm:pt modelId="{CC3C86C9-88DD-4F6F-AEAC-12B469B22FB7}" type="pres">
      <dgm:prSet presAssocID="{B5384156-2958-49B9-A467-F8FFBA06B02F}" presName="connectorText" presStyleLbl="sibTrans1D1" presStyleIdx="6" presStyleCnt="12"/>
      <dgm:spPr/>
      <dgm:t>
        <a:bodyPr/>
        <a:lstStyle/>
        <a:p>
          <a:endParaRPr lang="en-US"/>
        </a:p>
      </dgm:t>
    </dgm:pt>
    <dgm:pt modelId="{39997CEA-3284-4AA8-9BF5-BF9CCC9DB37E}" type="pres">
      <dgm:prSet presAssocID="{8C07B1AE-62B2-4C7A-819C-5642FEEDFC52}" presName="node" presStyleLbl="node1" presStyleIdx="7" presStyleCnt="13" custScaleX="82747" custScaleY="8274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59A71D09-1D16-4F2B-BF41-CDB701134560}" type="pres">
      <dgm:prSet presAssocID="{5C7D6ECD-4F93-4D06-9FC8-94E0EC4F2606}" presName="sibTrans" presStyleLbl="sibTrans1D1" presStyleIdx="7" presStyleCnt="12"/>
      <dgm:spPr/>
      <dgm:t>
        <a:bodyPr/>
        <a:lstStyle/>
        <a:p>
          <a:endParaRPr lang="en-US"/>
        </a:p>
      </dgm:t>
    </dgm:pt>
    <dgm:pt modelId="{7211D228-D35C-4BF0-9636-2A61A206EBE9}" type="pres">
      <dgm:prSet presAssocID="{5C7D6ECD-4F93-4D06-9FC8-94E0EC4F2606}" presName="connectorText" presStyleLbl="sibTrans1D1" presStyleIdx="7" presStyleCnt="12"/>
      <dgm:spPr/>
      <dgm:t>
        <a:bodyPr/>
        <a:lstStyle/>
        <a:p>
          <a:endParaRPr lang="en-US"/>
        </a:p>
      </dgm:t>
    </dgm:pt>
    <dgm:pt modelId="{2E1EE84D-D53E-4024-A633-8D695206098F}" type="pres">
      <dgm:prSet presAssocID="{7D697589-E790-4EC7-B52D-B753747DE77B}" presName="node" presStyleLbl="node1" presStyleIdx="8" presStyleCnt="13" custScaleX="82645" custScaleY="8264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430164F2-4404-4877-976E-51EDE34AB356}" type="pres">
      <dgm:prSet presAssocID="{97CC8F18-99DA-48A6-BC3B-949E3BC3281F}" presName="sibTrans" presStyleLbl="sibTrans1D1" presStyleIdx="8" presStyleCnt="12"/>
      <dgm:spPr/>
      <dgm:t>
        <a:bodyPr/>
        <a:lstStyle/>
        <a:p>
          <a:endParaRPr lang="en-US"/>
        </a:p>
      </dgm:t>
    </dgm:pt>
    <dgm:pt modelId="{EFC540D9-FF65-46D5-9F67-FB6C3DACE80F}" type="pres">
      <dgm:prSet presAssocID="{97CC8F18-99DA-48A6-BC3B-949E3BC3281F}" presName="connectorText" presStyleLbl="sibTrans1D1" presStyleIdx="8" presStyleCnt="12"/>
      <dgm:spPr/>
      <dgm:t>
        <a:bodyPr/>
        <a:lstStyle/>
        <a:p>
          <a:endParaRPr lang="en-US"/>
        </a:p>
      </dgm:t>
    </dgm:pt>
    <dgm:pt modelId="{67EBD8E0-113B-4DBD-862E-D5842027E5B8}" type="pres">
      <dgm:prSet presAssocID="{69EAB93F-11D8-464B-AC9A-2CFDEED43E1D}" presName="node" presStyleLbl="node1" presStyleIdx="9" presStyleCnt="13" custScaleX="51661" custScaleY="477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9D9AE6-BD14-445A-A8B6-84026A358265}" type="pres">
      <dgm:prSet presAssocID="{9BF1500A-7784-4CE1-A542-941B83FC173C}" presName="sibTrans" presStyleLbl="sibTrans1D1" presStyleIdx="9" presStyleCnt="12"/>
      <dgm:spPr/>
      <dgm:t>
        <a:bodyPr/>
        <a:lstStyle/>
        <a:p>
          <a:endParaRPr lang="en-US"/>
        </a:p>
      </dgm:t>
    </dgm:pt>
    <dgm:pt modelId="{8E22CB51-E482-4DD9-B158-B19D0FDF0139}" type="pres">
      <dgm:prSet presAssocID="{9BF1500A-7784-4CE1-A542-941B83FC173C}" presName="connectorText" presStyleLbl="sibTrans1D1" presStyleIdx="9" presStyleCnt="12"/>
      <dgm:spPr/>
      <dgm:t>
        <a:bodyPr/>
        <a:lstStyle/>
        <a:p>
          <a:endParaRPr lang="en-US"/>
        </a:p>
      </dgm:t>
    </dgm:pt>
    <dgm:pt modelId="{026DCB19-819D-459D-9334-9E5AA47F0F20}" type="pres">
      <dgm:prSet presAssocID="{F5DD9040-2E4B-4480-8F37-3C77D4BA2742}" presName="node" presStyleLbl="node1" presStyleIdx="10" presStyleCnt="13" custScaleX="82645" custScaleY="8264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423AA129-4C9F-4CC6-9A2B-BB2ADB35272E}" type="pres">
      <dgm:prSet presAssocID="{FD7523E7-FAAD-4352-AD60-6C2DF7D1A44E}" presName="sibTrans" presStyleLbl="sibTrans1D1" presStyleIdx="10" presStyleCnt="12"/>
      <dgm:spPr/>
      <dgm:t>
        <a:bodyPr/>
        <a:lstStyle/>
        <a:p>
          <a:endParaRPr lang="en-US"/>
        </a:p>
      </dgm:t>
    </dgm:pt>
    <dgm:pt modelId="{09F2BA83-B64D-487B-9D3A-FF6923302A32}" type="pres">
      <dgm:prSet presAssocID="{FD7523E7-FAAD-4352-AD60-6C2DF7D1A44E}" presName="connectorText" presStyleLbl="sibTrans1D1" presStyleIdx="10" presStyleCnt="12"/>
      <dgm:spPr/>
      <dgm:t>
        <a:bodyPr/>
        <a:lstStyle/>
        <a:p>
          <a:endParaRPr lang="en-US"/>
        </a:p>
      </dgm:t>
    </dgm:pt>
    <dgm:pt modelId="{C6F6C942-F003-4856-A574-4A8B9B67B62E}" type="pres">
      <dgm:prSet presAssocID="{2578E58F-67D2-416A-B866-4AEE781C07AA}" presName="node" presStyleLbl="node1" presStyleIdx="11" presStyleCnt="13" custScaleX="82645" custScaleY="8264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4D07F9D5-6E45-4FF6-ABF2-6BF154C99E09}" type="pres">
      <dgm:prSet presAssocID="{BC4F8F80-23F2-4AC4-85F9-8AE5BF447678}" presName="sibTrans" presStyleLbl="sibTrans1D1" presStyleIdx="11" presStyleCnt="12"/>
      <dgm:spPr/>
      <dgm:t>
        <a:bodyPr/>
        <a:lstStyle/>
        <a:p>
          <a:endParaRPr lang="en-US"/>
        </a:p>
      </dgm:t>
    </dgm:pt>
    <dgm:pt modelId="{4AB1DAA1-8C6D-49B0-BAFF-F1A195D07D4B}" type="pres">
      <dgm:prSet presAssocID="{BC4F8F80-23F2-4AC4-85F9-8AE5BF447678}" presName="connectorText" presStyleLbl="sibTrans1D1" presStyleIdx="11" presStyleCnt="12"/>
      <dgm:spPr/>
      <dgm:t>
        <a:bodyPr/>
        <a:lstStyle/>
        <a:p>
          <a:endParaRPr lang="en-US"/>
        </a:p>
      </dgm:t>
    </dgm:pt>
    <dgm:pt modelId="{9EC51945-2427-4DA3-9C07-FBDF2513011F}" type="pres">
      <dgm:prSet presAssocID="{822B9501-0D7A-4D55-B404-6225518BCBF7}" presName="node" presStyleLbl="node1" presStyleIdx="12" presStyleCnt="13" custScaleX="78361" custScaleY="7863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2D9258C4-34E4-4029-9615-ADC9F6B7B2A4}" srcId="{D58F277F-2101-41D9-BE72-911931D4AC57}" destId="{FFA98C88-1E72-4CF5-9A08-5C812D7D5C77}" srcOrd="0" destOrd="0" parTransId="{B500939E-3ECB-4D41-B717-4155C6257711}" sibTransId="{D3DDAB8E-B2EB-4343-82E6-35A6630E8392}"/>
    <dgm:cxn modelId="{37077895-C1E8-40B9-B91B-DEB850A4DC9C}" type="presOf" srcId="{A3FD580E-EAB8-4E4B-A4D5-795AD20060A4}" destId="{D7FD39EC-8B35-4DA5-897B-0403ACDD4A65}" srcOrd="1" destOrd="0" presId="urn:microsoft.com/office/officeart/2005/8/layout/bProcess3"/>
    <dgm:cxn modelId="{1850BABF-0645-4776-A1D4-A01BBD8B4BC6}" type="presOf" srcId="{6D4BBB7F-722F-4118-8EBD-BA5DDB08D745}" destId="{5B835885-D707-48B2-984F-FA241632EBC7}" srcOrd="1" destOrd="0" presId="urn:microsoft.com/office/officeart/2005/8/layout/bProcess3"/>
    <dgm:cxn modelId="{DC8AC492-AD0D-4BB0-A55F-2E6BF212E4CF}" srcId="{508E6EF6-42DF-4B4F-8831-3019E59B0446}" destId="{822B9501-0D7A-4D55-B404-6225518BCBF7}" srcOrd="12" destOrd="0" parTransId="{263E75DA-D1B6-490C-A658-D5E76097E6AE}" sibTransId="{25E27CDE-3E2B-4778-AF09-3C52C14DCC8A}"/>
    <dgm:cxn modelId="{B729EE4D-D424-491E-8546-5D09B71DE5FA}" srcId="{8C07B1AE-62B2-4C7A-819C-5642FEEDFC52}" destId="{7B085C27-4696-4F9B-9F41-26E8CAB1BE30}" srcOrd="0" destOrd="0" parTransId="{5FBF67E0-A927-490A-9BC9-1E89D52A5A77}" sibTransId="{7B69CAF0-E2B9-49EF-907D-811CE618811F}"/>
    <dgm:cxn modelId="{0C5B493D-5D5E-41D3-8F2F-4D57C09B5A8B}" srcId="{508E6EF6-42DF-4B4F-8831-3019E59B0446}" destId="{FAB1C1E3-D64D-4CD4-A4EA-763878BE2944}" srcOrd="1" destOrd="0" parTransId="{89BC0B7A-81D1-4BE0-844B-22E408FAD84E}" sibTransId="{88C555DF-B3C4-42D7-8757-3C18FCAF23F6}"/>
    <dgm:cxn modelId="{11CAA633-D445-41F7-BAFC-6291D19027D8}" type="presOf" srcId="{12DEFA38-C55F-4F8B-9A81-E8CE888557DF}" destId="{8C9D3FBE-3413-4A87-81DA-C0855AA86B53}" srcOrd="0" destOrd="0" presId="urn:microsoft.com/office/officeart/2005/8/layout/bProcess3"/>
    <dgm:cxn modelId="{7FE4A445-F00C-453F-B57B-8D595B7AC758}" type="presOf" srcId="{002EB4E5-920C-4CEE-A814-83936CF7004F}" destId="{8D2A83AF-0250-4BDC-B85F-DCCEBA60ADAE}" srcOrd="0" destOrd="0" presId="urn:microsoft.com/office/officeart/2005/8/layout/bProcess3"/>
    <dgm:cxn modelId="{06F39CA6-F889-42A4-972D-B248F5D26E6B}" type="presOf" srcId="{7D697589-E790-4EC7-B52D-B753747DE77B}" destId="{2E1EE84D-D53E-4024-A633-8D695206098F}" srcOrd="0" destOrd="0" presId="urn:microsoft.com/office/officeart/2005/8/layout/bProcess3"/>
    <dgm:cxn modelId="{CD360F89-80FB-42F9-851D-DDBDBF235813}" srcId="{508E6EF6-42DF-4B4F-8831-3019E59B0446}" destId="{002EB4E5-920C-4CEE-A814-83936CF7004F}" srcOrd="2" destOrd="0" parTransId="{2881ABA6-7F58-4705-9C90-9DCD8D7465D1}" sibTransId="{12DEFA38-C55F-4F8B-9A81-E8CE888557DF}"/>
    <dgm:cxn modelId="{6CB51467-DD36-4F99-8241-654976B5C577}" srcId="{508E6EF6-42DF-4B4F-8831-3019E59B0446}" destId="{65B4434C-942C-4727-AAE2-8FBAE5DE5B96}" srcOrd="6" destOrd="0" parTransId="{A1035971-28A0-4A11-8FA0-39C71383A326}" sibTransId="{B5384156-2958-49B9-A467-F8FFBA06B02F}"/>
    <dgm:cxn modelId="{011893BF-4EB5-4F74-96F9-2545256616A7}" srcId="{508E6EF6-42DF-4B4F-8831-3019E59B0446}" destId="{7D697589-E790-4EC7-B52D-B753747DE77B}" srcOrd="8" destOrd="0" parTransId="{CFE78817-2889-4503-9A31-1C0B0B879279}" sibTransId="{97CC8F18-99DA-48A6-BC3B-949E3BC3281F}"/>
    <dgm:cxn modelId="{5FA0B770-54F7-41E2-8AAC-C1DB953440D0}" srcId="{8C042C74-7ECA-4FEA-B227-6BE024CD7332}" destId="{AC06A885-7AC3-4E66-BAF3-4FD1134A3632}" srcOrd="0" destOrd="0" parTransId="{26858C44-EDD9-4EE4-B6EC-050C70DB73FF}" sibTransId="{A9C1EADD-9AB8-4328-8F05-AF3218ECE6D7}"/>
    <dgm:cxn modelId="{32C84638-B63F-42DD-B1CD-33279BCD3EB1}" type="presOf" srcId="{8C042C74-7ECA-4FEA-B227-6BE024CD7332}" destId="{7F803F00-376C-4A74-818E-BE45D39F2B88}" srcOrd="0" destOrd="0" presId="urn:microsoft.com/office/officeart/2005/8/layout/bProcess3"/>
    <dgm:cxn modelId="{3D0CF6BA-7296-48AC-A7FE-51A8D9B89DC1}" type="presOf" srcId="{FFA98C88-1E72-4CF5-9A08-5C812D7D5C77}" destId="{0DCDA6A6-B336-4474-8875-12C47736788B}" srcOrd="0" destOrd="1" presId="urn:microsoft.com/office/officeart/2005/8/layout/bProcess3"/>
    <dgm:cxn modelId="{AE81B7CA-2980-4E55-9993-7DD94E73E3C5}" type="presOf" srcId="{69EAB93F-11D8-464B-AC9A-2CFDEED43E1D}" destId="{67EBD8E0-113B-4DBD-862E-D5842027E5B8}" srcOrd="0" destOrd="0" presId="urn:microsoft.com/office/officeart/2005/8/layout/bProcess3"/>
    <dgm:cxn modelId="{03982EA8-BD28-40D0-A8E3-6992FF40AD94}" type="presOf" srcId="{B5B69B84-E640-4287-87A9-A7D6774BFACD}" destId="{19CDEC03-1C49-48D5-A248-2855A309956A}" srcOrd="0" destOrd="0" presId="urn:microsoft.com/office/officeart/2005/8/layout/bProcess3"/>
    <dgm:cxn modelId="{774A7F4D-1D3C-4F82-B512-DEC6369A62AC}" type="presOf" srcId="{D106592E-0D1A-47AD-A38C-A26DA1CA0341}" destId="{9AE58A47-A61D-401A-A6F1-61863F3F6774}" srcOrd="0" destOrd="0" presId="urn:microsoft.com/office/officeart/2005/8/layout/bProcess3"/>
    <dgm:cxn modelId="{5E15B9FA-CF0D-4C22-A9BE-842236C1DBEF}" type="presOf" srcId="{88C555DF-B3C4-42D7-8757-3C18FCAF23F6}" destId="{E9B68A2A-4EF2-43B0-A1A6-FF2297B30676}" srcOrd="1" destOrd="0" presId="urn:microsoft.com/office/officeart/2005/8/layout/bProcess3"/>
    <dgm:cxn modelId="{F33A120F-CC1F-4591-8AC1-56E62BE78049}" srcId="{508E6EF6-42DF-4B4F-8831-3019E59B0446}" destId="{69EAB93F-11D8-464B-AC9A-2CFDEED43E1D}" srcOrd="9" destOrd="0" parTransId="{EED6DC12-44A6-4EEC-B737-9CAF345F8141}" sibTransId="{9BF1500A-7784-4CE1-A542-941B83FC173C}"/>
    <dgm:cxn modelId="{8EC3D2BB-ED3D-4F83-BC53-EA938DD2E6CA}" type="presOf" srcId="{47629243-8BED-4FF5-8D58-DDC00013B8FC}" destId="{2E1EE84D-D53E-4024-A633-8D695206098F}" srcOrd="0" destOrd="1" presId="urn:microsoft.com/office/officeart/2005/8/layout/bProcess3"/>
    <dgm:cxn modelId="{61309FBB-1375-488D-92D2-D090F4FA2D09}" type="presOf" srcId="{FAB1C1E3-D64D-4CD4-A4EA-763878BE2944}" destId="{BC48B104-8FB9-420F-B795-29135DA4490C}" srcOrd="0" destOrd="0" presId="urn:microsoft.com/office/officeart/2005/8/layout/bProcess3"/>
    <dgm:cxn modelId="{9140C454-426D-4E5D-BA52-E50476C40235}" srcId="{508E6EF6-42DF-4B4F-8831-3019E59B0446}" destId="{EB5554D2-0B20-46D4-A8EF-16071A1083C5}" srcOrd="3" destOrd="0" parTransId="{9AC8293D-AB98-4529-A047-8AFD1D791453}" sibTransId="{D106592E-0D1A-47AD-A38C-A26DA1CA0341}"/>
    <dgm:cxn modelId="{1385BCDD-E61B-4039-AB77-9C865A1DF511}" srcId="{508E6EF6-42DF-4B4F-8831-3019E59B0446}" destId="{8C042C74-7ECA-4FEA-B227-6BE024CD7332}" srcOrd="5" destOrd="0" parTransId="{FCF7E4A1-F9CA-4947-A619-A13BEEBD50C0}" sibTransId="{6D4BBB7F-722F-4118-8EBD-BA5DDB08D745}"/>
    <dgm:cxn modelId="{02AD7754-3B66-42EA-9AC3-44457E9F6C91}" srcId="{508E6EF6-42DF-4B4F-8831-3019E59B0446}" destId="{4CC18C29-9387-46E6-B1BF-66AC65AEDF0C}" srcOrd="4" destOrd="0" parTransId="{0AB90AE1-E5E0-4AB4-BC7B-A0FF2B8E44E7}" sibTransId="{A3FD580E-EAB8-4E4B-A4D5-795AD20060A4}"/>
    <dgm:cxn modelId="{CE3BD2A3-8C58-433F-8488-A3FAFB9BE15D}" type="presOf" srcId="{97CC8F18-99DA-48A6-BC3B-949E3BC3281F}" destId="{430164F2-4404-4877-976E-51EDE34AB356}" srcOrd="0" destOrd="0" presId="urn:microsoft.com/office/officeart/2005/8/layout/bProcess3"/>
    <dgm:cxn modelId="{3AAFBF59-58D9-4A1A-BD54-41B7D1FFA2FE}" type="presOf" srcId="{B5B69B84-E640-4287-87A9-A7D6774BFACD}" destId="{9018B155-98F4-4283-A745-229ED39D53F8}" srcOrd="1" destOrd="0" presId="urn:microsoft.com/office/officeart/2005/8/layout/bProcess3"/>
    <dgm:cxn modelId="{3E24584B-790A-4036-BDA4-DD2C17F4D9B1}" type="presOf" srcId="{822B9501-0D7A-4D55-B404-6225518BCBF7}" destId="{9EC51945-2427-4DA3-9C07-FBDF2513011F}" srcOrd="0" destOrd="0" presId="urn:microsoft.com/office/officeart/2005/8/layout/bProcess3"/>
    <dgm:cxn modelId="{88E5254D-9D26-4802-A75C-B719A3A96B3E}" srcId="{002EB4E5-920C-4CEE-A814-83936CF7004F}" destId="{492CE24B-26E5-4778-863B-6673B8374492}" srcOrd="0" destOrd="0" parTransId="{7D240E89-C737-4A25-9E09-74979942D5BA}" sibTransId="{57CE89F3-6C8F-4D1A-849C-0C8906A62BD3}"/>
    <dgm:cxn modelId="{C619460B-BA8B-426C-96A8-0ABD655B3D0B}" type="presOf" srcId="{89335D8E-DC3A-4B79-BA3E-D6D67B3483E4}" destId="{081ACBBE-680E-4096-8A59-F7553E9E3B82}" srcOrd="0" destOrd="1" presId="urn:microsoft.com/office/officeart/2005/8/layout/bProcess3"/>
    <dgm:cxn modelId="{4F26F699-19D9-439F-B715-C0AB0BD9E023}" type="presOf" srcId="{BC4F8F80-23F2-4AC4-85F9-8AE5BF447678}" destId="{4AB1DAA1-8C6D-49B0-BAFF-F1A195D07D4B}" srcOrd="1" destOrd="0" presId="urn:microsoft.com/office/officeart/2005/8/layout/bProcess3"/>
    <dgm:cxn modelId="{89B2BABE-A8F4-4F9C-BFBB-E6028E1F7874}" srcId="{EB5554D2-0B20-46D4-A8EF-16071A1083C5}" destId="{89335D8E-DC3A-4B79-BA3E-D6D67B3483E4}" srcOrd="0" destOrd="0" parTransId="{EA0550A2-479C-43E0-B6FB-2FEE041EA9F6}" sibTransId="{C3FCAC7D-ADBB-4703-A31D-E3A051B3CD36}"/>
    <dgm:cxn modelId="{5655CDB8-B38E-4BB5-8050-5801B643B7AE}" type="presOf" srcId="{D106592E-0D1A-47AD-A38C-A26DA1CA0341}" destId="{43F61C49-E7E4-4763-9AB3-FEFE2E768828}" srcOrd="1" destOrd="0" presId="urn:microsoft.com/office/officeart/2005/8/layout/bProcess3"/>
    <dgm:cxn modelId="{5DC917E6-C503-418E-8DD8-C5D036C991D5}" type="presOf" srcId="{5C7D6ECD-4F93-4D06-9FC8-94E0EC4F2606}" destId="{59A71D09-1D16-4F2B-BF41-CDB701134560}" srcOrd="0" destOrd="0" presId="urn:microsoft.com/office/officeart/2005/8/layout/bProcess3"/>
    <dgm:cxn modelId="{43CD0944-AEFC-4EE3-91CB-B45A805A18A0}" type="presOf" srcId="{7B085C27-4696-4F9B-9F41-26E8CAB1BE30}" destId="{39997CEA-3284-4AA8-9BF5-BF9CCC9DB37E}" srcOrd="0" destOrd="1" presId="urn:microsoft.com/office/officeart/2005/8/layout/bProcess3"/>
    <dgm:cxn modelId="{D369A212-DF51-4F80-8AA0-33745E75B734}" type="presOf" srcId="{9BF1500A-7784-4CE1-A542-941B83FC173C}" destId="{FC9D9AE6-BD14-445A-A8B6-84026A358265}" srcOrd="0" destOrd="0" presId="urn:microsoft.com/office/officeart/2005/8/layout/bProcess3"/>
    <dgm:cxn modelId="{26240C92-0EC9-492C-BD6A-769D67ACF431}" type="presOf" srcId="{AC06A885-7AC3-4E66-BAF3-4FD1134A3632}" destId="{7F803F00-376C-4A74-818E-BE45D39F2B88}" srcOrd="0" destOrd="1" presId="urn:microsoft.com/office/officeart/2005/8/layout/bProcess3"/>
    <dgm:cxn modelId="{7F3AF1FE-DAAC-49A1-8244-468FE69A99D3}" type="presOf" srcId="{FD7523E7-FAAD-4352-AD60-6C2DF7D1A44E}" destId="{09F2BA83-B64D-487B-9D3A-FF6923302A32}" srcOrd="1" destOrd="0" presId="urn:microsoft.com/office/officeart/2005/8/layout/bProcess3"/>
    <dgm:cxn modelId="{690FC2E7-B05B-46DC-BEA3-0C4530EE13D5}" type="presOf" srcId="{BC4F8F80-23F2-4AC4-85F9-8AE5BF447678}" destId="{4D07F9D5-6E45-4FF6-ABF2-6BF154C99E09}" srcOrd="0" destOrd="0" presId="urn:microsoft.com/office/officeart/2005/8/layout/bProcess3"/>
    <dgm:cxn modelId="{B63CCF7A-88E3-4D8A-8263-38C6B11BA49E}" type="presOf" srcId="{F5DD9040-2E4B-4480-8F37-3C77D4BA2742}" destId="{026DCB19-819D-459D-9334-9E5AA47F0F20}" srcOrd="0" destOrd="0" presId="urn:microsoft.com/office/officeart/2005/8/layout/bProcess3"/>
    <dgm:cxn modelId="{A348C9C3-C44D-4023-800F-7685CD230B47}" type="presOf" srcId="{B5384156-2958-49B9-A467-F8FFBA06B02F}" destId="{CC3C86C9-88DD-4F6F-AEAC-12B469B22FB7}" srcOrd="1" destOrd="0" presId="urn:microsoft.com/office/officeart/2005/8/layout/bProcess3"/>
    <dgm:cxn modelId="{A8FA246E-F258-4BD6-A5FD-250A995DAFC6}" type="presOf" srcId="{6D4BBB7F-722F-4118-8EBD-BA5DDB08D745}" destId="{4AF39DFF-442C-48E7-85E8-B7967DF74188}" srcOrd="0" destOrd="0" presId="urn:microsoft.com/office/officeart/2005/8/layout/bProcess3"/>
    <dgm:cxn modelId="{FFBD7D63-F162-4AFF-AD00-76ADD2D9E158}" type="presOf" srcId="{EB5554D2-0B20-46D4-A8EF-16071A1083C5}" destId="{081ACBBE-680E-4096-8A59-F7553E9E3B82}" srcOrd="0" destOrd="0" presId="urn:microsoft.com/office/officeart/2005/8/layout/bProcess3"/>
    <dgm:cxn modelId="{929FA162-B831-43B3-BCBB-0DE8FBB86E32}" type="presOf" srcId="{12DEFA38-C55F-4F8B-9A81-E8CE888557DF}" destId="{0597570E-C25A-47C4-BA20-BA2D3DF73491}" srcOrd="1" destOrd="0" presId="urn:microsoft.com/office/officeart/2005/8/layout/bProcess3"/>
    <dgm:cxn modelId="{3DFEEC45-FFDA-4D1A-B408-B57A88CA95F6}" type="presOf" srcId="{A3FD580E-EAB8-4E4B-A4D5-795AD20060A4}" destId="{3523575B-9F7C-4577-9273-F9BA66C43540}" srcOrd="0" destOrd="0" presId="urn:microsoft.com/office/officeart/2005/8/layout/bProcess3"/>
    <dgm:cxn modelId="{9AA6CE1B-AF7B-4214-BA12-8B43B3EBA5FB}" type="presOf" srcId="{D58F277F-2101-41D9-BE72-911931D4AC57}" destId="{0DCDA6A6-B336-4474-8875-12C47736788B}" srcOrd="0" destOrd="0" presId="urn:microsoft.com/office/officeart/2005/8/layout/bProcess3"/>
    <dgm:cxn modelId="{76995EC6-D77D-440B-BFF7-5F0D7628E915}" srcId="{7D697589-E790-4EC7-B52D-B753747DE77B}" destId="{47629243-8BED-4FF5-8D58-DDC00013B8FC}" srcOrd="0" destOrd="0" parTransId="{E21E24DE-B8B8-4B5C-B36A-65FDC8350AF5}" sibTransId="{9AFC8063-6FE1-49DB-81AF-DE33F2C34917}"/>
    <dgm:cxn modelId="{DB15AC3A-F3C9-48CB-B746-566C179ECA27}" srcId="{508E6EF6-42DF-4B4F-8831-3019E59B0446}" destId="{2578E58F-67D2-416A-B866-4AEE781C07AA}" srcOrd="11" destOrd="0" parTransId="{404AC874-CF30-4088-BD11-DB2F2BA137A1}" sibTransId="{BC4F8F80-23F2-4AC4-85F9-8AE5BF447678}"/>
    <dgm:cxn modelId="{F27A92AC-C912-460F-ADDF-C5B0190D56D8}" type="presOf" srcId="{B5384156-2958-49B9-A467-F8FFBA06B02F}" destId="{E474F2E4-F691-4C22-A3EC-382C8B3C9426}" srcOrd="0" destOrd="0" presId="urn:microsoft.com/office/officeart/2005/8/layout/bProcess3"/>
    <dgm:cxn modelId="{50AE5192-01C2-4D70-81FD-FAA08796B711}" type="presOf" srcId="{8C07B1AE-62B2-4C7A-819C-5642FEEDFC52}" destId="{39997CEA-3284-4AA8-9BF5-BF9CCC9DB37E}" srcOrd="0" destOrd="0" presId="urn:microsoft.com/office/officeart/2005/8/layout/bProcess3"/>
    <dgm:cxn modelId="{DDECE516-F583-40BF-9F63-F916A1C8EDB4}" type="presOf" srcId="{88C555DF-B3C4-42D7-8757-3C18FCAF23F6}" destId="{E64F125A-E569-430D-9283-5AB0375392C6}" srcOrd="0" destOrd="0" presId="urn:microsoft.com/office/officeart/2005/8/layout/bProcess3"/>
    <dgm:cxn modelId="{90266329-6537-4374-8DAE-646A8FC9CF8E}" type="presOf" srcId="{508E6EF6-42DF-4B4F-8831-3019E59B0446}" destId="{819331BE-696F-4622-A550-C673BC40E4AD}" srcOrd="0" destOrd="0" presId="urn:microsoft.com/office/officeart/2005/8/layout/bProcess3"/>
    <dgm:cxn modelId="{60AE5464-7471-4460-96F7-44F5EF7A8D6E}" type="presOf" srcId="{97CC8F18-99DA-48A6-BC3B-949E3BC3281F}" destId="{EFC540D9-FF65-46D5-9F67-FB6C3DACE80F}" srcOrd="1" destOrd="0" presId="urn:microsoft.com/office/officeart/2005/8/layout/bProcess3"/>
    <dgm:cxn modelId="{0A44FD18-2BDE-48F4-9219-617F2FFB165E}" type="presOf" srcId="{492CE24B-26E5-4778-863B-6673B8374492}" destId="{8D2A83AF-0250-4BDC-B85F-DCCEBA60ADAE}" srcOrd="0" destOrd="1" presId="urn:microsoft.com/office/officeart/2005/8/layout/bProcess3"/>
    <dgm:cxn modelId="{DABE9F61-8E99-49AA-9088-23F1051CA780}" srcId="{508E6EF6-42DF-4B4F-8831-3019E59B0446}" destId="{F5DD9040-2E4B-4480-8F37-3C77D4BA2742}" srcOrd="10" destOrd="0" parTransId="{2E930449-C13E-4F89-962C-80A23DB2D79A}" sibTransId="{FD7523E7-FAAD-4352-AD60-6C2DF7D1A44E}"/>
    <dgm:cxn modelId="{8353B0BB-6C56-437F-A53F-1AABA723C603}" srcId="{508E6EF6-42DF-4B4F-8831-3019E59B0446}" destId="{8C07B1AE-62B2-4C7A-819C-5642FEEDFC52}" srcOrd="7" destOrd="0" parTransId="{6B281650-E64C-4B1D-AEC2-7C6FC362C122}" sibTransId="{5C7D6ECD-4F93-4D06-9FC8-94E0EC4F2606}"/>
    <dgm:cxn modelId="{A60D12CD-AEA0-4279-A34E-96C46AD04520}" srcId="{508E6EF6-42DF-4B4F-8831-3019E59B0446}" destId="{D58F277F-2101-41D9-BE72-911931D4AC57}" srcOrd="0" destOrd="0" parTransId="{9F960383-AD85-4669-A0A4-CA99B1CCD83E}" sibTransId="{B5B69B84-E640-4287-87A9-A7D6774BFACD}"/>
    <dgm:cxn modelId="{1B52E17C-E58D-400B-9F75-FC14EF7624A2}" type="presOf" srcId="{9BF1500A-7784-4CE1-A542-941B83FC173C}" destId="{8E22CB51-E482-4DD9-B158-B19D0FDF0139}" srcOrd="1" destOrd="0" presId="urn:microsoft.com/office/officeart/2005/8/layout/bProcess3"/>
    <dgm:cxn modelId="{0D5239A8-9C85-4E08-9AB1-33C0F469B616}" type="presOf" srcId="{65B4434C-942C-4727-AAE2-8FBAE5DE5B96}" destId="{EB979FA2-57DF-40C8-B377-85B3CAB198F5}" srcOrd="0" destOrd="0" presId="urn:microsoft.com/office/officeart/2005/8/layout/bProcess3"/>
    <dgm:cxn modelId="{69FD0D4F-5F8E-44E6-B885-4E86443E9947}" type="presOf" srcId="{4CC18C29-9387-46E6-B1BF-66AC65AEDF0C}" destId="{1AA6F391-A6A0-465A-9CA5-7E9DB4B1BB8A}" srcOrd="0" destOrd="0" presId="urn:microsoft.com/office/officeart/2005/8/layout/bProcess3"/>
    <dgm:cxn modelId="{829B4CBD-6727-4629-89D1-730DB13D4FFA}" type="presOf" srcId="{FD7523E7-FAAD-4352-AD60-6C2DF7D1A44E}" destId="{423AA129-4C9F-4CC6-9A2B-BB2ADB35272E}" srcOrd="0" destOrd="0" presId="urn:microsoft.com/office/officeart/2005/8/layout/bProcess3"/>
    <dgm:cxn modelId="{529075FC-91DC-4A6D-917B-9D6452C96740}" type="presOf" srcId="{2578E58F-67D2-416A-B866-4AEE781C07AA}" destId="{C6F6C942-F003-4856-A574-4A8B9B67B62E}" srcOrd="0" destOrd="0" presId="urn:microsoft.com/office/officeart/2005/8/layout/bProcess3"/>
    <dgm:cxn modelId="{F9E899BB-9510-4571-98C0-B6921D50AB16}" type="presOf" srcId="{5C7D6ECD-4F93-4D06-9FC8-94E0EC4F2606}" destId="{7211D228-D35C-4BF0-9636-2A61A206EBE9}" srcOrd="1" destOrd="0" presId="urn:microsoft.com/office/officeart/2005/8/layout/bProcess3"/>
    <dgm:cxn modelId="{5FB7071B-5C9C-4ADD-B0B9-C13C8315A4C0}" type="presParOf" srcId="{819331BE-696F-4622-A550-C673BC40E4AD}" destId="{0DCDA6A6-B336-4474-8875-12C47736788B}" srcOrd="0" destOrd="0" presId="urn:microsoft.com/office/officeart/2005/8/layout/bProcess3"/>
    <dgm:cxn modelId="{8151689E-5ED0-491D-8976-462B4650B7A4}" type="presParOf" srcId="{819331BE-696F-4622-A550-C673BC40E4AD}" destId="{19CDEC03-1C49-48D5-A248-2855A309956A}" srcOrd="1" destOrd="0" presId="urn:microsoft.com/office/officeart/2005/8/layout/bProcess3"/>
    <dgm:cxn modelId="{3F91973C-F16B-456C-8E7B-557D989EA719}" type="presParOf" srcId="{19CDEC03-1C49-48D5-A248-2855A309956A}" destId="{9018B155-98F4-4283-A745-229ED39D53F8}" srcOrd="0" destOrd="0" presId="urn:microsoft.com/office/officeart/2005/8/layout/bProcess3"/>
    <dgm:cxn modelId="{A41A095F-7F62-4161-BF4E-AB8F9CB0CE05}" type="presParOf" srcId="{819331BE-696F-4622-A550-C673BC40E4AD}" destId="{BC48B104-8FB9-420F-B795-29135DA4490C}" srcOrd="2" destOrd="0" presId="urn:microsoft.com/office/officeart/2005/8/layout/bProcess3"/>
    <dgm:cxn modelId="{B23D8ED2-E198-4DA6-8276-619D142B49E4}" type="presParOf" srcId="{819331BE-696F-4622-A550-C673BC40E4AD}" destId="{E64F125A-E569-430D-9283-5AB0375392C6}" srcOrd="3" destOrd="0" presId="urn:microsoft.com/office/officeart/2005/8/layout/bProcess3"/>
    <dgm:cxn modelId="{B94F5551-CBFC-4104-8815-9F191DC2F898}" type="presParOf" srcId="{E64F125A-E569-430D-9283-5AB0375392C6}" destId="{E9B68A2A-4EF2-43B0-A1A6-FF2297B30676}" srcOrd="0" destOrd="0" presId="urn:microsoft.com/office/officeart/2005/8/layout/bProcess3"/>
    <dgm:cxn modelId="{8D807CAE-F0EE-4375-B737-ACCD62F8351B}" type="presParOf" srcId="{819331BE-696F-4622-A550-C673BC40E4AD}" destId="{8D2A83AF-0250-4BDC-B85F-DCCEBA60ADAE}" srcOrd="4" destOrd="0" presId="urn:microsoft.com/office/officeart/2005/8/layout/bProcess3"/>
    <dgm:cxn modelId="{1534260A-244F-46C6-92F3-FAB67D89F341}" type="presParOf" srcId="{819331BE-696F-4622-A550-C673BC40E4AD}" destId="{8C9D3FBE-3413-4A87-81DA-C0855AA86B53}" srcOrd="5" destOrd="0" presId="urn:microsoft.com/office/officeart/2005/8/layout/bProcess3"/>
    <dgm:cxn modelId="{E021CB5A-0410-4A79-A9DB-6BE8DE98961F}" type="presParOf" srcId="{8C9D3FBE-3413-4A87-81DA-C0855AA86B53}" destId="{0597570E-C25A-47C4-BA20-BA2D3DF73491}" srcOrd="0" destOrd="0" presId="urn:microsoft.com/office/officeart/2005/8/layout/bProcess3"/>
    <dgm:cxn modelId="{283F850C-5EA5-41D5-B0DE-E95FDBDE7613}" type="presParOf" srcId="{819331BE-696F-4622-A550-C673BC40E4AD}" destId="{081ACBBE-680E-4096-8A59-F7553E9E3B82}" srcOrd="6" destOrd="0" presId="urn:microsoft.com/office/officeart/2005/8/layout/bProcess3"/>
    <dgm:cxn modelId="{009FDB16-0591-4BFD-BD98-EF42D070B28A}" type="presParOf" srcId="{819331BE-696F-4622-A550-C673BC40E4AD}" destId="{9AE58A47-A61D-401A-A6F1-61863F3F6774}" srcOrd="7" destOrd="0" presId="urn:microsoft.com/office/officeart/2005/8/layout/bProcess3"/>
    <dgm:cxn modelId="{809A4B9C-9F8E-4875-A67D-D39143540BC4}" type="presParOf" srcId="{9AE58A47-A61D-401A-A6F1-61863F3F6774}" destId="{43F61C49-E7E4-4763-9AB3-FEFE2E768828}" srcOrd="0" destOrd="0" presId="urn:microsoft.com/office/officeart/2005/8/layout/bProcess3"/>
    <dgm:cxn modelId="{78541136-0F70-4407-BD1B-AEC6FA0C7ABF}" type="presParOf" srcId="{819331BE-696F-4622-A550-C673BC40E4AD}" destId="{1AA6F391-A6A0-465A-9CA5-7E9DB4B1BB8A}" srcOrd="8" destOrd="0" presId="urn:microsoft.com/office/officeart/2005/8/layout/bProcess3"/>
    <dgm:cxn modelId="{50A790B8-5FB3-4BFC-96B7-AA17C074F9A9}" type="presParOf" srcId="{819331BE-696F-4622-A550-C673BC40E4AD}" destId="{3523575B-9F7C-4577-9273-F9BA66C43540}" srcOrd="9" destOrd="0" presId="urn:microsoft.com/office/officeart/2005/8/layout/bProcess3"/>
    <dgm:cxn modelId="{FEC71B82-52F6-47AF-ABEB-1D0C2FB27BEC}" type="presParOf" srcId="{3523575B-9F7C-4577-9273-F9BA66C43540}" destId="{D7FD39EC-8B35-4DA5-897B-0403ACDD4A65}" srcOrd="0" destOrd="0" presId="urn:microsoft.com/office/officeart/2005/8/layout/bProcess3"/>
    <dgm:cxn modelId="{7A4A4827-101D-4F94-B7FA-28E1E7E773C0}" type="presParOf" srcId="{819331BE-696F-4622-A550-C673BC40E4AD}" destId="{7F803F00-376C-4A74-818E-BE45D39F2B88}" srcOrd="10" destOrd="0" presId="urn:microsoft.com/office/officeart/2005/8/layout/bProcess3"/>
    <dgm:cxn modelId="{089277F5-4215-48D7-9428-5B973780F740}" type="presParOf" srcId="{819331BE-696F-4622-A550-C673BC40E4AD}" destId="{4AF39DFF-442C-48E7-85E8-B7967DF74188}" srcOrd="11" destOrd="0" presId="urn:microsoft.com/office/officeart/2005/8/layout/bProcess3"/>
    <dgm:cxn modelId="{30817132-4244-4C9F-8AEB-9E2D9A27F5E5}" type="presParOf" srcId="{4AF39DFF-442C-48E7-85E8-B7967DF74188}" destId="{5B835885-D707-48B2-984F-FA241632EBC7}" srcOrd="0" destOrd="0" presId="urn:microsoft.com/office/officeart/2005/8/layout/bProcess3"/>
    <dgm:cxn modelId="{01BCCAF7-CF8C-4E8A-BED1-0F6680407B57}" type="presParOf" srcId="{819331BE-696F-4622-A550-C673BC40E4AD}" destId="{EB979FA2-57DF-40C8-B377-85B3CAB198F5}" srcOrd="12" destOrd="0" presId="urn:microsoft.com/office/officeart/2005/8/layout/bProcess3"/>
    <dgm:cxn modelId="{EE8E957D-CAA7-4765-9A67-BE90BB04FF91}" type="presParOf" srcId="{819331BE-696F-4622-A550-C673BC40E4AD}" destId="{E474F2E4-F691-4C22-A3EC-382C8B3C9426}" srcOrd="13" destOrd="0" presId="urn:microsoft.com/office/officeart/2005/8/layout/bProcess3"/>
    <dgm:cxn modelId="{7041A1E3-BE85-4B95-A7A5-3ACE980853D2}" type="presParOf" srcId="{E474F2E4-F691-4C22-A3EC-382C8B3C9426}" destId="{CC3C86C9-88DD-4F6F-AEAC-12B469B22FB7}" srcOrd="0" destOrd="0" presId="urn:microsoft.com/office/officeart/2005/8/layout/bProcess3"/>
    <dgm:cxn modelId="{65B9A964-767E-407C-A5E8-CD1B839F5488}" type="presParOf" srcId="{819331BE-696F-4622-A550-C673BC40E4AD}" destId="{39997CEA-3284-4AA8-9BF5-BF9CCC9DB37E}" srcOrd="14" destOrd="0" presId="urn:microsoft.com/office/officeart/2005/8/layout/bProcess3"/>
    <dgm:cxn modelId="{BE5A392F-F76B-4D0E-B3F0-8B33767C62BC}" type="presParOf" srcId="{819331BE-696F-4622-A550-C673BC40E4AD}" destId="{59A71D09-1D16-4F2B-BF41-CDB701134560}" srcOrd="15" destOrd="0" presId="urn:microsoft.com/office/officeart/2005/8/layout/bProcess3"/>
    <dgm:cxn modelId="{D06D9038-B68B-4F69-9B84-5A6E50C86CBA}" type="presParOf" srcId="{59A71D09-1D16-4F2B-BF41-CDB701134560}" destId="{7211D228-D35C-4BF0-9636-2A61A206EBE9}" srcOrd="0" destOrd="0" presId="urn:microsoft.com/office/officeart/2005/8/layout/bProcess3"/>
    <dgm:cxn modelId="{05464A1D-A735-4507-9A97-5B993F6DC2FB}" type="presParOf" srcId="{819331BE-696F-4622-A550-C673BC40E4AD}" destId="{2E1EE84D-D53E-4024-A633-8D695206098F}" srcOrd="16" destOrd="0" presId="urn:microsoft.com/office/officeart/2005/8/layout/bProcess3"/>
    <dgm:cxn modelId="{E7018B70-4066-4E95-A6A5-CCD6A4E730CB}" type="presParOf" srcId="{819331BE-696F-4622-A550-C673BC40E4AD}" destId="{430164F2-4404-4877-976E-51EDE34AB356}" srcOrd="17" destOrd="0" presId="urn:microsoft.com/office/officeart/2005/8/layout/bProcess3"/>
    <dgm:cxn modelId="{8686AD0A-8C61-442E-9895-8834B87D680E}" type="presParOf" srcId="{430164F2-4404-4877-976E-51EDE34AB356}" destId="{EFC540D9-FF65-46D5-9F67-FB6C3DACE80F}" srcOrd="0" destOrd="0" presId="urn:microsoft.com/office/officeart/2005/8/layout/bProcess3"/>
    <dgm:cxn modelId="{24949FD1-15FC-43D1-93E9-9DB5048E9B2B}" type="presParOf" srcId="{819331BE-696F-4622-A550-C673BC40E4AD}" destId="{67EBD8E0-113B-4DBD-862E-D5842027E5B8}" srcOrd="18" destOrd="0" presId="urn:microsoft.com/office/officeart/2005/8/layout/bProcess3"/>
    <dgm:cxn modelId="{0B7A25C0-199A-4190-B18F-E13C9F181412}" type="presParOf" srcId="{819331BE-696F-4622-A550-C673BC40E4AD}" destId="{FC9D9AE6-BD14-445A-A8B6-84026A358265}" srcOrd="19" destOrd="0" presId="urn:microsoft.com/office/officeart/2005/8/layout/bProcess3"/>
    <dgm:cxn modelId="{A5CF3AE7-12D7-4AF6-8F04-BED982875391}" type="presParOf" srcId="{FC9D9AE6-BD14-445A-A8B6-84026A358265}" destId="{8E22CB51-E482-4DD9-B158-B19D0FDF0139}" srcOrd="0" destOrd="0" presId="urn:microsoft.com/office/officeart/2005/8/layout/bProcess3"/>
    <dgm:cxn modelId="{6F2DD63C-6D27-490F-ABDE-31C1EB64F36B}" type="presParOf" srcId="{819331BE-696F-4622-A550-C673BC40E4AD}" destId="{026DCB19-819D-459D-9334-9E5AA47F0F20}" srcOrd="20" destOrd="0" presId="urn:microsoft.com/office/officeart/2005/8/layout/bProcess3"/>
    <dgm:cxn modelId="{C9B8A35F-7262-4778-804A-E14972353968}" type="presParOf" srcId="{819331BE-696F-4622-A550-C673BC40E4AD}" destId="{423AA129-4C9F-4CC6-9A2B-BB2ADB35272E}" srcOrd="21" destOrd="0" presId="urn:microsoft.com/office/officeart/2005/8/layout/bProcess3"/>
    <dgm:cxn modelId="{301FE001-3220-4260-9F51-85262016E736}" type="presParOf" srcId="{423AA129-4C9F-4CC6-9A2B-BB2ADB35272E}" destId="{09F2BA83-B64D-487B-9D3A-FF6923302A32}" srcOrd="0" destOrd="0" presId="urn:microsoft.com/office/officeart/2005/8/layout/bProcess3"/>
    <dgm:cxn modelId="{64733CA6-0207-4EE8-80F3-F418682746CF}" type="presParOf" srcId="{819331BE-696F-4622-A550-C673BC40E4AD}" destId="{C6F6C942-F003-4856-A574-4A8B9B67B62E}" srcOrd="22" destOrd="0" presId="urn:microsoft.com/office/officeart/2005/8/layout/bProcess3"/>
    <dgm:cxn modelId="{F5913200-B1D9-4CB8-9EE3-61F905AAA077}" type="presParOf" srcId="{819331BE-696F-4622-A550-C673BC40E4AD}" destId="{4D07F9D5-6E45-4FF6-ABF2-6BF154C99E09}" srcOrd="23" destOrd="0" presId="urn:microsoft.com/office/officeart/2005/8/layout/bProcess3"/>
    <dgm:cxn modelId="{E336772A-2885-4D39-A6BF-F67A5FE9C019}" type="presParOf" srcId="{4D07F9D5-6E45-4FF6-ABF2-6BF154C99E09}" destId="{4AB1DAA1-8C6D-49B0-BAFF-F1A195D07D4B}" srcOrd="0" destOrd="0" presId="urn:microsoft.com/office/officeart/2005/8/layout/bProcess3"/>
    <dgm:cxn modelId="{F74C2643-E87D-4D8B-B89B-51DA16DC4EDC}" type="presParOf" srcId="{819331BE-696F-4622-A550-C673BC40E4AD}" destId="{9EC51945-2427-4DA3-9C07-FBDF2513011F}" srcOrd="2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563D64-9730-4D09-9017-7AEE8580ADFC}">
      <dsp:nvSpPr>
        <dsp:cNvPr id="0" name=""/>
        <dsp:cNvSpPr/>
      </dsp:nvSpPr>
      <dsp:spPr>
        <a:xfrm>
          <a:off x="2298" y="0"/>
          <a:ext cx="2010165" cy="36265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Year 1</a:t>
          </a:r>
          <a:endParaRPr lang="en-US" sz="1800" kern="1200" dirty="0"/>
        </a:p>
      </dsp:txBody>
      <dsp:txXfrm>
        <a:off x="2298" y="0"/>
        <a:ext cx="1919500" cy="362659"/>
      </dsp:txXfrm>
    </dsp:sp>
    <dsp:sp modelId="{C97C78E9-92C8-481C-ACDC-EA0B19DEF96D}">
      <dsp:nvSpPr>
        <dsp:cNvPr id="0" name=""/>
        <dsp:cNvSpPr/>
      </dsp:nvSpPr>
      <dsp:spPr>
        <a:xfrm>
          <a:off x="1617844" y="0"/>
          <a:ext cx="2010165" cy="36265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Year 2</a:t>
          </a:r>
          <a:endParaRPr lang="en-US" sz="1800" kern="1200" dirty="0"/>
        </a:p>
      </dsp:txBody>
      <dsp:txXfrm>
        <a:off x="1799174" y="0"/>
        <a:ext cx="1647506" cy="362659"/>
      </dsp:txXfrm>
    </dsp:sp>
    <dsp:sp modelId="{89242F1C-6FA9-47E1-B3C4-F451F82D0DB5}">
      <dsp:nvSpPr>
        <dsp:cNvPr id="0" name=""/>
        <dsp:cNvSpPr/>
      </dsp:nvSpPr>
      <dsp:spPr>
        <a:xfrm>
          <a:off x="3218563" y="0"/>
          <a:ext cx="2010165" cy="36265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48006" rIns="24003" bIns="4800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Year 3</a:t>
          </a:r>
          <a:endParaRPr lang="en-US" sz="1800" kern="1200" dirty="0"/>
        </a:p>
      </dsp:txBody>
      <dsp:txXfrm>
        <a:off x="3399893" y="0"/>
        <a:ext cx="1647506" cy="3626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CDEC03-1C49-48D5-A248-2855A309956A}">
      <dsp:nvSpPr>
        <dsp:cNvPr id="0" name=""/>
        <dsp:cNvSpPr/>
      </dsp:nvSpPr>
      <dsp:spPr>
        <a:xfrm>
          <a:off x="1856869" y="511453"/>
          <a:ext cx="48202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2022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b="1" kern="1200"/>
        </a:p>
      </dsp:txBody>
      <dsp:txXfrm>
        <a:off x="2085064" y="554608"/>
        <a:ext cx="25631" cy="5131"/>
      </dsp:txXfrm>
    </dsp:sp>
    <dsp:sp modelId="{0DCDA6A6-B336-4474-8875-12C47736788B}">
      <dsp:nvSpPr>
        <dsp:cNvPr id="0" name=""/>
        <dsp:cNvSpPr/>
      </dsp:nvSpPr>
      <dsp:spPr>
        <a:xfrm>
          <a:off x="19024" y="3354"/>
          <a:ext cx="1839645" cy="110763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Preliminary technical development</a:t>
          </a:r>
          <a:endParaRPr lang="en-US" sz="16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/>
            <a:t>Develop initial TSD</a:t>
          </a:r>
          <a:endParaRPr lang="en-US" sz="1400" b="0" kern="1200" dirty="0"/>
        </a:p>
      </dsp:txBody>
      <dsp:txXfrm>
        <a:off x="73094" y="57424"/>
        <a:ext cx="1731505" cy="999498"/>
      </dsp:txXfrm>
    </dsp:sp>
    <dsp:sp modelId="{E64F125A-E569-430D-9283-5AB0375392C6}">
      <dsp:nvSpPr>
        <dsp:cNvPr id="0" name=""/>
        <dsp:cNvSpPr/>
      </dsp:nvSpPr>
      <dsp:spPr>
        <a:xfrm>
          <a:off x="4211476" y="511453"/>
          <a:ext cx="48202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2022" y="45720"/>
              </a:lnTo>
            </a:path>
          </a:pathLst>
        </a:custGeom>
        <a:noFill/>
        <a:ln w="10795" cap="flat" cmpd="sng" algn="ctr">
          <a:solidFill>
            <a:schemeClr val="dk1"/>
          </a:solidFill>
          <a:prstDash val="solid"/>
          <a:tailEnd type="arrow"/>
        </a:ln>
        <a:effectLst/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b="1" kern="1200"/>
        </a:p>
      </dsp:txBody>
      <dsp:txXfrm>
        <a:off x="4439672" y="554608"/>
        <a:ext cx="25631" cy="5131"/>
      </dsp:txXfrm>
    </dsp:sp>
    <dsp:sp modelId="{BC48B104-8FB9-420F-B795-29135DA4490C}">
      <dsp:nvSpPr>
        <dsp:cNvPr id="0" name=""/>
        <dsp:cNvSpPr/>
      </dsp:nvSpPr>
      <dsp:spPr>
        <a:xfrm>
          <a:off x="2371291" y="4578"/>
          <a:ext cx="1841985" cy="110519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Preliminary Notice / Request for Comments</a:t>
          </a:r>
          <a:endParaRPr lang="en-US" sz="1600" b="1" kern="1200" dirty="0"/>
        </a:p>
      </dsp:txBody>
      <dsp:txXfrm>
        <a:off x="2425242" y="58529"/>
        <a:ext cx="1734083" cy="997289"/>
      </dsp:txXfrm>
    </dsp:sp>
    <dsp:sp modelId="{8C9D3FBE-3413-4A87-81DA-C0855AA86B53}">
      <dsp:nvSpPr>
        <dsp:cNvPr id="0" name=""/>
        <dsp:cNvSpPr/>
      </dsp:nvSpPr>
      <dsp:spPr>
        <a:xfrm>
          <a:off x="6470602" y="511453"/>
          <a:ext cx="48202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2022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b="1" kern="1200"/>
        </a:p>
      </dsp:txBody>
      <dsp:txXfrm>
        <a:off x="6698798" y="554608"/>
        <a:ext cx="25631" cy="5131"/>
      </dsp:txXfrm>
    </dsp:sp>
    <dsp:sp modelId="{8D2A83AF-0250-4BDC-B85F-DCCEBA60ADAE}">
      <dsp:nvSpPr>
        <dsp:cNvPr id="0" name=""/>
        <dsp:cNvSpPr/>
      </dsp:nvSpPr>
      <dsp:spPr>
        <a:xfrm>
          <a:off x="4725898" y="31390"/>
          <a:ext cx="1746503" cy="105156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Peer Review</a:t>
          </a:r>
          <a:endParaRPr lang="en-US" sz="16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/>
            <a:t>For numeric WQS</a:t>
          </a:r>
          <a:endParaRPr lang="en-US" sz="1400" b="0" kern="1200" dirty="0"/>
        </a:p>
      </dsp:txBody>
      <dsp:txXfrm>
        <a:off x="4777231" y="82723"/>
        <a:ext cx="1643837" cy="948900"/>
      </dsp:txXfrm>
    </dsp:sp>
    <dsp:sp modelId="{9AE58A47-A61D-401A-A6F1-61863F3F6774}">
      <dsp:nvSpPr>
        <dsp:cNvPr id="0" name=""/>
        <dsp:cNvSpPr/>
      </dsp:nvSpPr>
      <dsp:spPr>
        <a:xfrm>
          <a:off x="8825209" y="511453"/>
          <a:ext cx="48202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2022" y="45720"/>
              </a:lnTo>
            </a:path>
          </a:pathLst>
        </a:custGeom>
        <a:noFill/>
        <a:ln w="10795" cap="flat" cmpd="sng" algn="ctr">
          <a:solidFill>
            <a:schemeClr val="dk1"/>
          </a:solidFill>
          <a:prstDash val="solid"/>
          <a:tailEnd type="arrow"/>
        </a:ln>
        <a:effectLst/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b="1" kern="1200"/>
        </a:p>
      </dsp:txBody>
      <dsp:txXfrm>
        <a:off x="9053405" y="554608"/>
        <a:ext cx="25631" cy="5131"/>
      </dsp:txXfrm>
    </dsp:sp>
    <dsp:sp modelId="{081ACBBE-680E-4096-8A59-F7553E9E3B82}">
      <dsp:nvSpPr>
        <dsp:cNvPr id="0" name=""/>
        <dsp:cNvSpPr/>
      </dsp:nvSpPr>
      <dsp:spPr>
        <a:xfrm>
          <a:off x="6985024" y="4578"/>
          <a:ext cx="1841985" cy="110519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Rule and SONAR Development &amp; Review</a:t>
          </a:r>
          <a:endParaRPr lang="en-US" sz="16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/>
            <a:t>Engagement work</a:t>
          </a:r>
          <a:endParaRPr lang="en-US" sz="1400" b="0" kern="1200" dirty="0"/>
        </a:p>
      </dsp:txBody>
      <dsp:txXfrm>
        <a:off x="7038975" y="58529"/>
        <a:ext cx="1734083" cy="997289"/>
      </dsp:txXfrm>
    </dsp:sp>
    <dsp:sp modelId="{3523575B-9F7C-4577-9273-F9BA66C43540}">
      <dsp:nvSpPr>
        <dsp:cNvPr id="0" name=""/>
        <dsp:cNvSpPr/>
      </dsp:nvSpPr>
      <dsp:spPr>
        <a:xfrm>
          <a:off x="940016" y="871813"/>
          <a:ext cx="8978087" cy="720083"/>
        </a:xfrm>
        <a:custGeom>
          <a:avLst/>
          <a:gdLst/>
          <a:ahLst/>
          <a:cxnLst/>
          <a:rect l="0" t="0" r="0" b="0"/>
          <a:pathLst>
            <a:path>
              <a:moveTo>
                <a:pt x="8978087" y="0"/>
              </a:moveTo>
              <a:lnTo>
                <a:pt x="8978087" y="377141"/>
              </a:lnTo>
              <a:lnTo>
                <a:pt x="0" y="377141"/>
              </a:lnTo>
              <a:lnTo>
                <a:pt x="0" y="720083"/>
              </a:lnTo>
            </a:path>
          </a:pathLst>
        </a:custGeom>
        <a:noFill/>
        <a:ln w="10795" cap="flat" cmpd="sng" algn="ctr">
          <a:solidFill>
            <a:schemeClr val="dk1"/>
          </a:solidFill>
          <a:prstDash val="solid"/>
          <a:tailEnd type="arrow"/>
        </a:ln>
        <a:effectLst/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b="1" kern="1200"/>
        </a:p>
      </dsp:txBody>
      <dsp:txXfrm>
        <a:off x="5203824" y="1229289"/>
        <a:ext cx="450470" cy="5131"/>
      </dsp:txXfrm>
    </dsp:sp>
    <dsp:sp modelId="{1AA6F391-A6A0-465A-9CA5-7E9DB4B1BB8A}">
      <dsp:nvSpPr>
        <dsp:cNvPr id="0" name=""/>
        <dsp:cNvSpPr/>
      </dsp:nvSpPr>
      <dsp:spPr>
        <a:xfrm>
          <a:off x="9339632" y="240734"/>
          <a:ext cx="1156943" cy="6328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Agency and Governor’s Review</a:t>
          </a:r>
          <a:endParaRPr lang="en-US" sz="1200" b="0" kern="1200" dirty="0"/>
        </a:p>
      </dsp:txBody>
      <dsp:txXfrm>
        <a:off x="9339632" y="240734"/>
        <a:ext cx="1156943" cy="632878"/>
      </dsp:txXfrm>
    </dsp:sp>
    <dsp:sp modelId="{4AF39DFF-442C-48E7-85E8-B7967DF74188}">
      <dsp:nvSpPr>
        <dsp:cNvPr id="0" name=""/>
        <dsp:cNvSpPr/>
      </dsp:nvSpPr>
      <dsp:spPr>
        <a:xfrm>
          <a:off x="1859209" y="2131172"/>
          <a:ext cx="48202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2022" y="45720"/>
              </a:lnTo>
            </a:path>
          </a:pathLst>
        </a:custGeom>
        <a:noFill/>
        <a:ln w="10795" cap="flat" cmpd="sng" algn="ctr">
          <a:solidFill>
            <a:schemeClr val="dk1"/>
          </a:solidFill>
          <a:prstDash val="solid"/>
          <a:tailEnd type="arrow"/>
        </a:ln>
        <a:effectLst/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b="1" kern="1200"/>
        </a:p>
      </dsp:txBody>
      <dsp:txXfrm>
        <a:off x="2087404" y="2174326"/>
        <a:ext cx="25631" cy="5131"/>
      </dsp:txXfrm>
    </dsp:sp>
    <dsp:sp modelId="{7F803F00-376C-4A74-818E-BE45D39F2B88}">
      <dsp:nvSpPr>
        <dsp:cNvPr id="0" name=""/>
        <dsp:cNvSpPr/>
      </dsp:nvSpPr>
      <dsp:spPr>
        <a:xfrm>
          <a:off x="19024" y="1624297"/>
          <a:ext cx="1841985" cy="110519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Notice of Intent  to Adopt Rules</a:t>
          </a:r>
          <a:endParaRPr lang="en-US" sz="16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/>
            <a:t>Official Comment Period</a:t>
          </a:r>
          <a:endParaRPr lang="en-US" sz="1400" b="0" kern="1200" dirty="0"/>
        </a:p>
      </dsp:txBody>
      <dsp:txXfrm>
        <a:off x="72975" y="1678248"/>
        <a:ext cx="1734083" cy="997289"/>
      </dsp:txXfrm>
    </dsp:sp>
    <dsp:sp modelId="{E474F2E4-F691-4C22-A3EC-382C8B3C9426}">
      <dsp:nvSpPr>
        <dsp:cNvPr id="0" name=""/>
        <dsp:cNvSpPr/>
      </dsp:nvSpPr>
      <dsp:spPr>
        <a:xfrm>
          <a:off x="4213816" y="2131172"/>
          <a:ext cx="48202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2022" y="45720"/>
              </a:lnTo>
            </a:path>
          </a:pathLst>
        </a:custGeom>
        <a:noFill/>
        <a:ln w="10795" cap="flat" cmpd="sng" algn="ctr">
          <a:solidFill>
            <a:schemeClr val="dk1"/>
          </a:solidFill>
          <a:prstDash val="solid"/>
          <a:tailEnd type="arrow"/>
        </a:ln>
        <a:effectLst/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b="1" kern="1200"/>
        </a:p>
      </dsp:txBody>
      <dsp:txXfrm>
        <a:off x="4442012" y="2174326"/>
        <a:ext cx="25631" cy="5131"/>
      </dsp:txXfrm>
    </dsp:sp>
    <dsp:sp modelId="{EB979FA2-57DF-40C8-B377-85B3CAB198F5}">
      <dsp:nvSpPr>
        <dsp:cNvPr id="0" name=""/>
        <dsp:cNvSpPr/>
      </dsp:nvSpPr>
      <dsp:spPr>
        <a:xfrm>
          <a:off x="2373631" y="1624297"/>
          <a:ext cx="1841985" cy="110519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Public Meeting or Hearing</a:t>
          </a:r>
          <a:endParaRPr lang="en-US" sz="1600" b="1" kern="1200" dirty="0"/>
        </a:p>
      </dsp:txBody>
      <dsp:txXfrm>
        <a:off x="2427582" y="1678248"/>
        <a:ext cx="1734083" cy="997289"/>
      </dsp:txXfrm>
    </dsp:sp>
    <dsp:sp modelId="{59A71D09-1D16-4F2B-BF41-CDB701134560}">
      <dsp:nvSpPr>
        <dsp:cNvPr id="0" name=""/>
        <dsp:cNvSpPr/>
      </dsp:nvSpPr>
      <dsp:spPr>
        <a:xfrm>
          <a:off x="6570697" y="2131172"/>
          <a:ext cx="48202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2022" y="45720"/>
              </a:lnTo>
            </a:path>
          </a:pathLst>
        </a:custGeom>
        <a:noFill/>
        <a:ln w="10795" cap="flat" cmpd="sng" algn="ctr">
          <a:solidFill>
            <a:schemeClr val="dk1"/>
          </a:solidFill>
          <a:prstDash val="solid"/>
          <a:tailEnd type="arrow"/>
        </a:ln>
        <a:effectLst/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b="1" kern="1200"/>
        </a:p>
      </dsp:txBody>
      <dsp:txXfrm>
        <a:off x="6798893" y="2174326"/>
        <a:ext cx="25631" cy="5131"/>
      </dsp:txXfrm>
    </dsp:sp>
    <dsp:sp modelId="{39997CEA-3284-4AA8-9BF5-BF9CCC9DB37E}">
      <dsp:nvSpPr>
        <dsp:cNvPr id="0" name=""/>
        <dsp:cNvSpPr/>
      </dsp:nvSpPr>
      <dsp:spPr>
        <a:xfrm>
          <a:off x="4728238" y="1623615"/>
          <a:ext cx="1844258" cy="110655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Response to comments</a:t>
          </a:r>
          <a:endParaRPr lang="en-US" sz="16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/>
            <a:t>Make needed rule changes</a:t>
          </a:r>
          <a:endParaRPr lang="en-US" sz="1400" b="0" kern="1200" dirty="0"/>
        </a:p>
      </dsp:txBody>
      <dsp:txXfrm>
        <a:off x="4782256" y="1677633"/>
        <a:ext cx="1736222" cy="998519"/>
      </dsp:txXfrm>
    </dsp:sp>
    <dsp:sp modelId="{430164F2-4404-4877-976E-51EDE34AB356}">
      <dsp:nvSpPr>
        <dsp:cNvPr id="0" name=""/>
        <dsp:cNvSpPr/>
      </dsp:nvSpPr>
      <dsp:spPr>
        <a:xfrm>
          <a:off x="594732" y="2727688"/>
          <a:ext cx="7411380" cy="715985"/>
        </a:xfrm>
        <a:custGeom>
          <a:avLst/>
          <a:gdLst/>
          <a:ahLst/>
          <a:cxnLst/>
          <a:rect l="0" t="0" r="0" b="0"/>
          <a:pathLst>
            <a:path>
              <a:moveTo>
                <a:pt x="7411380" y="0"/>
              </a:moveTo>
              <a:lnTo>
                <a:pt x="7411380" y="375092"/>
              </a:lnTo>
              <a:lnTo>
                <a:pt x="0" y="375092"/>
              </a:lnTo>
              <a:lnTo>
                <a:pt x="0" y="715985"/>
              </a:lnTo>
            </a:path>
          </a:pathLst>
        </a:custGeom>
        <a:noFill/>
        <a:ln w="10795" cap="flat" cmpd="sng" algn="ctr">
          <a:solidFill>
            <a:schemeClr val="dk1"/>
          </a:solidFill>
          <a:prstDash val="solid"/>
          <a:tailEnd type="arrow"/>
        </a:ln>
        <a:effectLst/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b="1" kern="1200"/>
        </a:p>
      </dsp:txBody>
      <dsp:txXfrm>
        <a:off x="4114200" y="3083115"/>
        <a:ext cx="372444" cy="5131"/>
      </dsp:txXfrm>
    </dsp:sp>
    <dsp:sp modelId="{2E1EE84D-D53E-4024-A633-8D695206098F}">
      <dsp:nvSpPr>
        <dsp:cNvPr id="0" name=""/>
        <dsp:cNvSpPr/>
      </dsp:nvSpPr>
      <dsp:spPr>
        <a:xfrm>
          <a:off x="7085119" y="1624297"/>
          <a:ext cx="1841985" cy="110519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ALJ Review</a:t>
          </a:r>
          <a:endParaRPr lang="en-US" sz="16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smtClean="0"/>
            <a:t>Make needed rule changes</a:t>
          </a:r>
          <a:endParaRPr lang="en-US" sz="1400" b="0" kern="1200" dirty="0"/>
        </a:p>
      </dsp:txBody>
      <dsp:txXfrm>
        <a:off x="7139070" y="1678248"/>
        <a:ext cx="1734083" cy="997289"/>
      </dsp:txXfrm>
    </dsp:sp>
    <dsp:sp modelId="{FC9D9AE6-BD14-445A-A8B6-84026A358265}">
      <dsp:nvSpPr>
        <dsp:cNvPr id="0" name=""/>
        <dsp:cNvSpPr/>
      </dsp:nvSpPr>
      <dsp:spPr>
        <a:xfrm>
          <a:off x="1168640" y="3749667"/>
          <a:ext cx="48202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2022" y="45720"/>
              </a:lnTo>
            </a:path>
          </a:pathLst>
        </a:custGeom>
        <a:noFill/>
        <a:ln w="10795" cap="flat" cmpd="sng" algn="ctr">
          <a:solidFill>
            <a:schemeClr val="dk1"/>
          </a:solidFill>
          <a:prstDash val="solid"/>
          <a:tailEnd type="arrow"/>
        </a:ln>
        <a:effectLst/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b="1" kern="1200"/>
        </a:p>
      </dsp:txBody>
      <dsp:txXfrm>
        <a:off x="1396835" y="3792822"/>
        <a:ext cx="25631" cy="5131"/>
      </dsp:txXfrm>
    </dsp:sp>
    <dsp:sp modelId="{67EBD8E0-113B-4DBD-862E-D5842027E5B8}">
      <dsp:nvSpPr>
        <dsp:cNvPr id="0" name=""/>
        <dsp:cNvSpPr/>
      </dsp:nvSpPr>
      <dsp:spPr>
        <a:xfrm>
          <a:off x="19024" y="3476073"/>
          <a:ext cx="1151416" cy="6386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/>
            <a:t>Agency and Governor’s Review</a:t>
          </a:r>
          <a:endParaRPr lang="en-US" sz="1200" b="0" kern="1200" dirty="0"/>
        </a:p>
      </dsp:txBody>
      <dsp:txXfrm>
        <a:off x="19024" y="3476073"/>
        <a:ext cx="1151416" cy="638629"/>
      </dsp:txXfrm>
    </dsp:sp>
    <dsp:sp modelId="{423AA129-4C9F-4CC6-9A2B-BB2ADB35272E}">
      <dsp:nvSpPr>
        <dsp:cNvPr id="0" name=""/>
        <dsp:cNvSpPr/>
      </dsp:nvSpPr>
      <dsp:spPr>
        <a:xfrm>
          <a:off x="3523247" y="3749667"/>
          <a:ext cx="48202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2022" y="45720"/>
              </a:lnTo>
            </a:path>
          </a:pathLst>
        </a:custGeom>
        <a:noFill/>
        <a:ln w="10795" cap="flat" cmpd="sng" algn="ctr">
          <a:solidFill>
            <a:schemeClr val="dk1"/>
          </a:solidFill>
          <a:prstDash val="solid"/>
          <a:tailEnd type="arrow"/>
        </a:ln>
        <a:effectLst/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b="1" kern="1200"/>
        </a:p>
      </dsp:txBody>
      <dsp:txXfrm>
        <a:off x="3751443" y="3792822"/>
        <a:ext cx="25631" cy="5131"/>
      </dsp:txXfrm>
    </dsp:sp>
    <dsp:sp modelId="{026DCB19-819D-459D-9334-9E5AA47F0F20}">
      <dsp:nvSpPr>
        <dsp:cNvPr id="0" name=""/>
        <dsp:cNvSpPr/>
      </dsp:nvSpPr>
      <dsp:spPr>
        <a:xfrm>
          <a:off x="1683062" y="3242792"/>
          <a:ext cx="1841985" cy="110519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File Order Adopting Rules</a:t>
          </a:r>
          <a:endParaRPr lang="en-US" sz="1600" b="1" kern="1200" dirty="0"/>
        </a:p>
      </dsp:txBody>
      <dsp:txXfrm>
        <a:off x="1737013" y="3296743"/>
        <a:ext cx="1734083" cy="997289"/>
      </dsp:txXfrm>
    </dsp:sp>
    <dsp:sp modelId="{4D07F9D5-6E45-4FF6-ABF2-6BF154C99E09}">
      <dsp:nvSpPr>
        <dsp:cNvPr id="0" name=""/>
        <dsp:cNvSpPr/>
      </dsp:nvSpPr>
      <dsp:spPr>
        <a:xfrm>
          <a:off x="5877855" y="3749667"/>
          <a:ext cx="48202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2022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b="1" kern="1200"/>
        </a:p>
      </dsp:txBody>
      <dsp:txXfrm>
        <a:off x="6106050" y="3792822"/>
        <a:ext cx="25631" cy="5131"/>
      </dsp:txXfrm>
    </dsp:sp>
    <dsp:sp modelId="{C6F6C942-F003-4856-A574-4A8B9B67B62E}">
      <dsp:nvSpPr>
        <dsp:cNvPr id="0" name=""/>
        <dsp:cNvSpPr/>
      </dsp:nvSpPr>
      <dsp:spPr>
        <a:xfrm>
          <a:off x="4037670" y="3242792"/>
          <a:ext cx="1841985" cy="110519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Final Notice of Adoption</a:t>
          </a:r>
          <a:endParaRPr lang="en-US" sz="1600" b="1" kern="1200" dirty="0"/>
        </a:p>
      </dsp:txBody>
      <dsp:txXfrm>
        <a:off x="4091621" y="3296743"/>
        <a:ext cx="1734083" cy="997289"/>
      </dsp:txXfrm>
    </dsp:sp>
    <dsp:sp modelId="{9EC51945-2427-4DA3-9C07-FBDF2513011F}">
      <dsp:nvSpPr>
        <dsp:cNvPr id="0" name=""/>
        <dsp:cNvSpPr/>
      </dsp:nvSpPr>
      <dsp:spPr>
        <a:xfrm>
          <a:off x="6392277" y="3269604"/>
          <a:ext cx="1746503" cy="105156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EPA Review</a:t>
          </a:r>
          <a:endParaRPr lang="en-US" sz="1600" b="1" kern="1200" dirty="0"/>
        </a:p>
      </dsp:txBody>
      <dsp:txXfrm>
        <a:off x="6443610" y="3320937"/>
        <a:ext cx="1643837" cy="9489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6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36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04DE5-F1A9-4D45-BF54-BEFDBA739CA2}" type="datetimeFigureOut">
              <a:rPr lang="en-US" smtClean="0">
                <a:latin typeface="NeueHaasGroteskText Std" panose="020B0504020202020204" pitchFamily="34" charset="0"/>
              </a:rPr>
              <a:t>1/13/2020</a:t>
            </a:fld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7193"/>
            <a:ext cx="2971800" cy="4636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77193"/>
            <a:ext cx="2971800" cy="4636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86E1E-70B3-41D2-AD41-BEE4979EC759}" type="slidenum">
              <a:rPr lang="en-US" smtClean="0">
                <a:latin typeface="NeueHaasGroteskText Std" panose="020B0504020202020204" pitchFamily="34" charset="0"/>
              </a:rPr>
              <a:t>‹#›</a:t>
            </a:fld>
            <a:endParaRPr lang="en-US" dirty="0">
              <a:latin typeface="NeueHaasGroteskText Std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1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6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36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A50CD39D-89B0-4C68-805A-35C75A7C20C8}" type="datetimeFigureOut">
              <a:rPr lang="en-US" smtClean="0"/>
              <a:pPr/>
              <a:t>1/13/2020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8813" y="1155700"/>
            <a:ext cx="55403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47153"/>
            <a:ext cx="5486400" cy="36385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193"/>
            <a:ext cx="2971800" cy="4636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7193"/>
            <a:ext cx="2971800" cy="4636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F9F08466-AEA7-4FC0-9459-6A32F61DA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8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353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CE996-4908-4CDE-B3E0-50F7F7CDC5E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38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67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031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379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C2E04-5E68-4C6C-A6BD-34C84FCE895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269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849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527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3227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060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Logo Only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2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enter the slideshow title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  <a:p>
            <a:r>
              <a:rPr lang="en-US" sz="1800" dirty="0" smtClean="0"/>
              <a:t>Date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754819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Overlay,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12192000" cy="563880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5683624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April 17, 2018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95269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Overlay,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12192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5683624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048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(Solid 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39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(Solid Dark)">
    <p:bg>
      <p:bgPr>
        <a:solidFill>
          <a:srgbClr val="0038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April 17, 2018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847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April 17, 2018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584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April 17, 2018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24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Page (4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981899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81719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46176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421563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486020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61407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9325864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101251" y="4341161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April 17, 2018</a:t>
            </a:r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Rectangle 19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" name="Rectangle 20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2" name="Rectangle 21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029717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Page (3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572814" y="1964392"/>
            <a:ext cx="2332190" cy="2332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46922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482454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71223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806755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795524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April 17, 2018</a:t>
            </a:r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Rectangle 19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" name="Rectangle 20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705143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Page 4-Up Whi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81719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46176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421563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486020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61407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9325864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101251" y="4341161"/>
            <a:ext cx="2542477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April 17, 2018</a:t>
            </a:r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Rectangle 1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740257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Page 4-Up Gray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6331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99805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April 17, 2018</a:t>
            </a:r>
            <a:endParaRPr lang="en-US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Rectangle 19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" name="Rectangle 20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2" name="Rectangle 21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69739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 (Logo Onl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1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enter the slideshow title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  <a:p>
            <a:r>
              <a:rPr lang="en-US" sz="1800" dirty="0" smtClean="0"/>
              <a:t>Date</a:t>
            </a:r>
            <a:endParaRPr lang="en-US" dirty="0"/>
          </a:p>
        </p:txBody>
      </p:sp>
      <p:pic>
        <p:nvPicPr>
          <p:cNvPr id="10" name="Picture 9" descr="MPCA Logo RG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1574" y="1690093"/>
            <a:ext cx="5888850" cy="1014857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7" name="MN.IT Services Logo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2377" y="1746254"/>
            <a:ext cx="5447246" cy="83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253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Page 4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6331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99805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April 17, 2018</a:t>
            </a:r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" name="Rectangle 20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2" name="Rectangle 21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35240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Page Duo Gra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April 17, 2018</a:t>
            </a:r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Rectangle 14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Rectangle 1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66089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Page 2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April 17, 2018</a:t>
            </a:r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Rectangle 13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441026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Re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8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12192000" cy="1219200"/>
          </a:xfrm>
          <a:solidFill>
            <a:srgbClr val="003865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April 17, 2018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742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reenshot Light Background Horizont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April 17, 2018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6939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reenshot Light Background Vertic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April 17, 2018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42927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/>
        </p:nvSpPr>
        <p:spPr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“Click to edit quote.”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- Click to edit name or subtext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April 17, 2018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ounded Rectangular Callout 11"/>
          <p:cNvSpPr/>
          <p:nvPr userDrawn="1"/>
        </p:nvSpPr>
        <p:spPr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861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1"/>
          <p:cNvSpPr/>
          <p:nvPr/>
        </p:nvSpPr>
        <p:spPr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“Click to edit quote.”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- Click to edit name or subtext</a:t>
            </a:r>
            <a:endParaRPr lang="en-US" dirty="0"/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April 17, 2018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ounded Rectangular Callout 11"/>
          <p:cNvSpPr/>
          <p:nvPr userDrawn="1"/>
        </p:nvSpPr>
        <p:spPr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155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Image Black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624" y="685800"/>
            <a:ext cx="54864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April 17,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502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Image Multiple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20397" y="912530"/>
            <a:ext cx="4661388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9544816" y="524007"/>
            <a:ext cx="2155300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Second Point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251002" y="3581845"/>
            <a:ext cx="2637978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Third Point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April 17,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6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477837"/>
            <a:ext cx="12192000" cy="1295182"/>
          </a:xfrm>
          <a:solidFill>
            <a:schemeClr val="accent1"/>
          </a:solidFill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enter the slideshow title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4773019"/>
            <a:ext cx="12192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041204"/>
            <a:ext cx="6587067" cy="109712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  <a:p>
            <a:r>
              <a:rPr lang="en-US" sz="1800" dirty="0" smtClean="0"/>
              <a:t>Date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38073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pic>
        <p:nvPicPr>
          <p:cNvPr id="8" name="Picture 7" descr="MPCA Logo RG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0409" y="6244451"/>
            <a:ext cx="2944425" cy="507429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4773019"/>
            <a:ext cx="12192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9" name="MN.IT Services Logo" descr="Minnesota Logo with text Agency Logo Here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553" y="5947868"/>
            <a:ext cx="2968836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80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Black Box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9475" y="1609867"/>
            <a:ext cx="7593051" cy="3638266"/>
          </a:xfrm>
          <a:solidFill>
            <a:schemeClr val="tx1">
              <a:alpha val="88000"/>
            </a:schemeClr>
          </a:solidFill>
        </p:spPr>
        <p:txBody>
          <a:bodyPr>
            <a:noAutofit/>
          </a:bodyPr>
          <a:lstStyle>
            <a:lvl1pPr algn="ctr">
              <a:spcAft>
                <a:spcPts val="1000"/>
              </a:spcAft>
              <a:tabLst>
                <a:tab pos="3770313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Quote or </a:t>
            </a:r>
            <a:br>
              <a:rPr lang="en-US" dirty="0" smtClean="0"/>
            </a:br>
            <a:r>
              <a:rPr lang="en-US" dirty="0" smtClean="0"/>
              <a:t>Statement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April 17,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99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Make a secondary statement here.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April 17,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917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Solid Light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389685"/>
            <a:ext cx="12192000" cy="1340989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Make a secondary statement here.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April 17,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Here | mn.gov/websiteurl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084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212733"/>
            <a:ext cx="10515600" cy="147216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684897"/>
            <a:ext cx="105156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firstname.lastname@state.mn.us</a:t>
            </a:r>
          </a:p>
          <a:p>
            <a:pPr lvl="0"/>
            <a:r>
              <a:rPr lang="en-US" dirty="0" smtClean="0"/>
              <a:t>555-555-5555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MPCA Logo RG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9434" y="470490"/>
            <a:ext cx="4122195" cy="7104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MN.IT Services Logo" descr="Minnesota Logo with text Agency Logo Here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0083" y="632310"/>
            <a:ext cx="2968836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758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Quote Solid Light Background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651380"/>
            <a:ext cx="12192000" cy="1733266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521123"/>
            <a:ext cx="105156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firstname.lastname@state.mn.us</a:t>
            </a:r>
          </a:p>
          <a:p>
            <a:pPr lvl="0"/>
            <a:r>
              <a:rPr lang="en-US" dirty="0" smtClean="0"/>
              <a:t>555-555-5555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MPCA Logo RG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3387" y="284806"/>
            <a:ext cx="4122195" cy="7104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MN.IT Services Logo" descr="Minnesota Logo with text Agency Logo Here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0083" y="632310"/>
            <a:ext cx="2968836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37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Logo Only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2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enter the slideshow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  <a:p>
            <a:r>
              <a:rPr lang="en-US" sz="1800" dirty="0" smtClean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April 17, 2018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389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(Logo Onl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1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enter the slideshow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  <a:p>
            <a:r>
              <a:rPr lang="en-US" sz="1800" dirty="0" smtClean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April 17, 2018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MN.IT Services Logo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2377" y="1746254"/>
            <a:ext cx="5447246" cy="83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19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477837"/>
            <a:ext cx="12192000" cy="1295182"/>
          </a:xfrm>
          <a:solidFill>
            <a:schemeClr val="accent1"/>
          </a:solidFill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enter the slideshow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4773019"/>
            <a:ext cx="12192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041204"/>
            <a:ext cx="6587067" cy="109712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  <a:p>
            <a:r>
              <a:rPr lang="en-US" sz="1800" dirty="0" smtClean="0"/>
              <a:t>Date</a:t>
            </a:r>
            <a:endParaRPr lang="en-US" dirty="0"/>
          </a:p>
        </p:txBody>
      </p:sp>
      <p:pic>
        <p:nvPicPr>
          <p:cNvPr id="4" name="MN.IT Services Logo" descr="Minnesota Logo with text Agency Logo Here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553" y="5947868"/>
            <a:ext cx="2968836" cy="457200"/>
          </a:xfrm>
          <a:prstGeom prst="rect">
            <a:avLst/>
          </a:prstGeom>
        </p:spPr>
      </p:pic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53560" y="6138332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38073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824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2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838200" y="1335088"/>
            <a:ext cx="10515600" cy="484187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April 17, 2018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79964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44097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789113"/>
            <a:ext cx="12192000" cy="22987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April 17, 2018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MN.IT Services Logo" descr="Minnesota Logo with text Agency Logo Here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0083" y="675342"/>
            <a:ext cx="2968836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50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2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838200" y="1335088"/>
            <a:ext cx="10515600" cy="4841875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53175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plit White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April 17, 2018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10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plit 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April 17, 2018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801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ck Overlay,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12192000" cy="563880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5683624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April 17, 2018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233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ck Overlay,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12192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5683624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April 17, 2018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88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April 17, 2018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765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April 17, 2018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81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April 17, 2018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25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April 17, 2018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70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April 17, 2018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87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April 17, 2018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44097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789113"/>
            <a:ext cx="12192000" cy="22987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10" name="Picture 9" descr="MPCA Logo RG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9141" y="156761"/>
            <a:ext cx="3533310" cy="608914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8" name="MN.IT Services Logo" descr="Minnesota Logo with text Agency Logo Here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0083" y="675342"/>
            <a:ext cx="2968836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963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April 17, 2018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490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Page (4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981899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81719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46176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421563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486020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61407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9325864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101251" y="4341161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April 17, 2018</a:t>
            </a:r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32780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Page (3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572814" y="1964392"/>
            <a:ext cx="2332190" cy="2332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46922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482454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71223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806755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795524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April 17, 2018</a:t>
            </a:r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960824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Page 4-Up Whi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81719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46176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421563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486020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61407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9325864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101251" y="4341161"/>
            <a:ext cx="2542477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April 17, 2018</a:t>
            </a:r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23646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Page 4-Up Gray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6331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99805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April 17, 2018</a:t>
            </a:r>
            <a:endParaRPr lang="en-US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263256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Page 4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6331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99805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April 17, 2018</a:t>
            </a:r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02069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Page Duo Gra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April 17, 2018</a:t>
            </a:r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34532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Page 2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April 17, 2018</a:t>
            </a:r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22812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- Gray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Code Demo (Click to Edit)</a:t>
            </a:r>
            <a:endParaRPr lang="en-US" dirty="0"/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2032000" y="2233262"/>
            <a:ext cx="8128000" cy="2966751"/>
          </a:xfrm>
        </p:spPr>
        <p:txBody>
          <a:bodyPr/>
          <a:lstStyle/>
          <a:p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April 17, 2018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061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Code Demo (Click to Edit)</a:t>
            </a:r>
            <a:endParaRPr lang="en-US" dirty="0"/>
          </a:p>
        </p:txBody>
      </p:sp>
      <p:sp>
        <p:nvSpPr>
          <p:cNvPr id="14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2032000" y="2233262"/>
            <a:ext cx="8128000" cy="2966751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April 17, 2018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512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278667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April 17, 2018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601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April 17, 2018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91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creenshot Light Background Horizont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April 17, 2018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037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creenshot Light Background Vertic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April 17, 2018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290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4" name="Picture 1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2851" y="434836"/>
            <a:ext cx="6828661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691882"/>
            <a:ext cx="6300787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April 17, 2018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52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April 17, 2018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326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April 17, 2018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028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 userDrawn="1"/>
        </p:nvSpPr>
        <p:spPr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“Click to edit quote.”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- Click to edit name or subtext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April 17, 2018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966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1"/>
          <p:cNvSpPr/>
          <p:nvPr userDrawn="1"/>
        </p:nvSpPr>
        <p:spPr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“Click to edit quote.”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- Click to edit name or subtext</a:t>
            </a:r>
            <a:endParaRPr lang="en-US" dirty="0"/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April 17, 2018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1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 Black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624" y="685800"/>
            <a:ext cx="54864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April 17,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258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(Split White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2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358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 Multiple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20397" y="912530"/>
            <a:ext cx="4661388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9544816" y="524007"/>
            <a:ext cx="2155300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Second Point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251002" y="3581845"/>
            <a:ext cx="2637978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Third Point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April 17,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004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Black Box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9475" y="1609867"/>
            <a:ext cx="7593051" cy="3638266"/>
          </a:xfrm>
          <a:solidFill>
            <a:schemeClr val="tx1">
              <a:alpha val="88000"/>
            </a:schemeClr>
          </a:solidFill>
        </p:spPr>
        <p:txBody>
          <a:bodyPr>
            <a:noAutofit/>
          </a:bodyPr>
          <a:lstStyle>
            <a:lvl1pPr algn="ctr">
              <a:spcAft>
                <a:spcPts val="1000"/>
              </a:spcAft>
              <a:tabLst>
                <a:tab pos="3770313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Quote or </a:t>
            </a:r>
            <a:br>
              <a:rPr lang="en-US" dirty="0" smtClean="0"/>
            </a:br>
            <a:r>
              <a:rPr lang="en-US" dirty="0" smtClean="0"/>
              <a:t>Statement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April 17,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71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Make a secondary statement here.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April 17,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37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Quote Solid Light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389685"/>
            <a:ext cx="12192000" cy="1340989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Make a secondary statement here.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April 17,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Here | mn.gov/websiteurl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15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Full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edit background picture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Make a secondary statement here.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April 17,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260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April 17,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447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title.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April 17,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11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212733"/>
            <a:ext cx="10515600" cy="147216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684897"/>
            <a:ext cx="105156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firstname.lastname@state.mn.us</a:t>
            </a:r>
          </a:p>
          <a:p>
            <a:pPr lvl="0"/>
            <a:r>
              <a:rPr lang="en-US" dirty="0" smtClean="0"/>
              <a:t>555-555-5555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April 17,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MN.IT Services Logo" descr="Minnesota Logo with text Agency Logo Here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0083" y="632310"/>
            <a:ext cx="2968836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63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Quote Solid Light Background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651380"/>
            <a:ext cx="12192000" cy="1733266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521123"/>
            <a:ext cx="105156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firstname.lastname@state.mn.us</a:t>
            </a:r>
          </a:p>
          <a:p>
            <a:pPr lvl="0"/>
            <a:r>
              <a:rPr lang="en-US" dirty="0" smtClean="0"/>
              <a:t>555-555-5555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April 17, 2018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chemeClr val="tx2"/>
                </a:solidFill>
              </a:rPr>
              <a:t>Optional Tagline Goes Here</a:t>
            </a:r>
            <a:r>
              <a:rPr lang="en-US" smtClean="0"/>
              <a:t>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</a:t>
            </a:r>
            <a:r>
              <a:rPr lang="en-US" smtClean="0">
                <a:solidFill>
                  <a:schemeClr val="tx2"/>
                </a:solidFill>
              </a:rPr>
              <a:t>mn.gov/websiteurl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MN.IT Services Logo" descr="Minnesota Logo with text Agency Logo Here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0083" y="632310"/>
            <a:ext cx="2968836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9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5281"/>
            <a:ext cx="10515600" cy="4841682"/>
          </a:xfrm>
          <a:solidFill>
            <a:schemeClr val="bg1"/>
          </a:solidFill>
        </p:spPr>
        <p:txBody>
          <a:bodyPr lIns="228600" tIns="548640" rIns="274320"/>
          <a:lstStyle>
            <a:lvl1pPr marL="3429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/>
            </a:lvl1pPr>
            <a:lvl2pPr marL="8001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2pPr>
            <a:lvl3pPr marL="12001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3pPr>
            <a:lvl4pPr marL="16573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4pPr>
            <a:lvl5pPr marL="21145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13659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(Split 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09560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MPCA Logo RGB.pdf"/>
          <p:cNvPicPr>
            <a:picLocks noChangeAspect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9375" y="6311900"/>
            <a:ext cx="2944425" cy="50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3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  <p:sldLayoutId id="2147483838" r:id="rId17"/>
    <p:sldLayoutId id="2147483839" r:id="rId18"/>
    <p:sldLayoutId id="2147483840" r:id="rId19"/>
    <p:sldLayoutId id="2147483841" r:id="rId20"/>
    <p:sldLayoutId id="2147483842" r:id="rId21"/>
    <p:sldLayoutId id="2147483843" r:id="rId22"/>
    <p:sldLayoutId id="2147483844" r:id="rId23"/>
    <p:sldLayoutId id="2147483845" r:id="rId24"/>
    <p:sldLayoutId id="2147483846" r:id="rId25"/>
    <p:sldLayoutId id="2147483847" r:id="rId26"/>
    <p:sldLayoutId id="2147483848" r:id="rId27"/>
    <p:sldLayoutId id="2147483849" r:id="rId28"/>
    <p:sldLayoutId id="2147483850" r:id="rId29"/>
    <p:sldLayoutId id="2147483851" r:id="rId30"/>
    <p:sldLayoutId id="2147483852" r:id="rId31"/>
    <p:sldLayoutId id="2147483853" r:id="rId32"/>
    <p:sldLayoutId id="2147483854" r:id="rId33"/>
    <p:sldLayoutId id="2147483855" r:id="rId34"/>
    <p:sldLayoutId id="2147483788" r:id="rId35"/>
    <p:sldLayoutId id="2147483799" r:id="rId36"/>
    <p:sldLayoutId id="2147483787" r:id="rId37"/>
    <p:sldLayoutId id="2147483795" r:id="rId38"/>
    <p:sldLayoutId id="2147483711" r:id="rId39"/>
    <p:sldLayoutId id="2147483790" r:id="rId40"/>
    <p:sldLayoutId id="2147483714" r:id="rId41"/>
    <p:sldLayoutId id="2147483738" r:id="rId42"/>
    <p:sldLayoutId id="2147483739" r:id="rId43"/>
    <p:sldLayoutId id="2147483780" r:id="rId44"/>
    <p:sldLayoutId id="2147483773" r:id="rId45"/>
    <p:sldLayoutId id="2147483800" r:id="rId46"/>
    <p:sldLayoutId id="2147483688" r:id="rId47"/>
    <p:sldLayoutId id="2147483801" r:id="rId48"/>
    <p:sldLayoutId id="2147483802" r:id="rId49"/>
    <p:sldLayoutId id="2147483803" r:id="rId50"/>
    <p:sldLayoutId id="2147483744" r:id="rId51"/>
    <p:sldLayoutId id="2147483793" r:id="rId52"/>
    <p:sldLayoutId id="2147483772" r:id="rId53"/>
    <p:sldLayoutId id="2147483767" r:id="rId54"/>
    <p:sldLayoutId id="2147483769" r:id="rId55"/>
    <p:sldLayoutId id="2147483771" r:id="rId56"/>
    <p:sldLayoutId id="2147483770" r:id="rId57"/>
    <p:sldLayoutId id="2147483747" r:id="rId58"/>
    <p:sldLayoutId id="2147483818" r:id="rId59"/>
    <p:sldLayoutId id="2147483805" r:id="rId60"/>
    <p:sldLayoutId id="2147483806" r:id="rId61"/>
    <p:sldLayoutId id="2147483750" r:id="rId62"/>
    <p:sldLayoutId id="2147483765" r:id="rId63"/>
    <p:sldLayoutId id="2147483781" r:id="rId64"/>
    <p:sldLayoutId id="2147483809" r:id="rId65"/>
    <p:sldLayoutId id="2147483808" r:id="rId66"/>
    <p:sldLayoutId id="2147483807" r:id="rId67"/>
    <p:sldLayoutId id="2147483819" r:id="rId68"/>
    <p:sldLayoutId id="2147483754" r:id="rId69"/>
    <p:sldLayoutId id="2147483755" r:id="rId70"/>
    <p:sldLayoutId id="2147483759" r:id="rId71"/>
    <p:sldLayoutId id="2147483753" r:id="rId72"/>
    <p:sldLayoutId id="2147483763" r:id="rId73"/>
    <p:sldLayoutId id="2147483762" r:id="rId74"/>
    <p:sldLayoutId id="2147483758" r:id="rId75"/>
    <p:sldLayoutId id="2147483756" r:id="rId76"/>
    <p:sldLayoutId id="2147483798" r:id="rId77"/>
    <p:sldLayoutId id="2147483797" r:id="rId78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Water Quality Standards Workplan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401288" y="5039327"/>
            <a:ext cx="6587067" cy="1450995"/>
          </a:xfrm>
        </p:spPr>
        <p:txBody>
          <a:bodyPr>
            <a:normAutofit/>
          </a:bodyPr>
          <a:lstStyle/>
          <a:p>
            <a:pPr algn="r"/>
            <a:r>
              <a:rPr lang="en-US" sz="2000" dirty="0" smtClean="0"/>
              <a:t>Catherine Neuschler</a:t>
            </a:r>
          </a:p>
          <a:p>
            <a:pPr algn="r"/>
            <a:r>
              <a:rPr lang="en-US" dirty="0" smtClean="0"/>
              <a:t>Water Assessment Section Manager </a:t>
            </a:r>
          </a:p>
          <a:p>
            <a:pPr algn="r"/>
            <a:r>
              <a:rPr lang="en-US" dirty="0" smtClean="0"/>
              <a:t>Environmental Analysis and Outcomes Division</a:t>
            </a:r>
          </a:p>
        </p:txBody>
      </p:sp>
      <p:pic>
        <p:nvPicPr>
          <p:cNvPr id="14" name="Picture Placeholder 13" title="Image of dock on pond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15" b="29215"/>
          <a:stretch>
            <a:fillRect/>
          </a:stretch>
        </p:blipFill>
        <p:spPr/>
      </p:pic>
      <p:pic>
        <p:nvPicPr>
          <p:cNvPr id="9" name="Picture 8" descr="MPCA Logo RGB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415" y="5782589"/>
            <a:ext cx="4108789" cy="70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48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Quality Standards Rulemaking Process Overview</a:t>
            </a:r>
            <a:endParaRPr lang="en-US" dirty="0"/>
          </a:p>
        </p:txBody>
      </p:sp>
      <p:graphicFrame>
        <p:nvGraphicFramePr>
          <p:cNvPr id="6" name="Content Placeholder 5" title="Water Quality Standards Rulemaking Process Oerview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961727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0515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title="Image of boy jumping in water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13" b="15313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smtClean="0"/>
              <a:t>is a </a:t>
            </a:r>
            <a:r>
              <a:rPr lang="en-US" dirty="0"/>
              <a:t>water quality </a:t>
            </a:r>
            <a:r>
              <a:rPr lang="en-US" dirty="0" smtClean="0"/>
              <a:t>standard?</a:t>
            </a:r>
            <a:endParaRPr lang="en-US" dirty="0"/>
          </a:p>
        </p:txBody>
      </p:sp>
      <p:sp>
        <p:nvSpPr>
          <p:cNvPr id="4" name="Content Placeholder 3" descr="Fundamental tool of the federal Clean Water Act that focuses on waterbody condition&#10;Based in science, with policy considerations:&#10;What and who are we protecting? (the “use”)&#10;What conditions are protective?  (the “standard” or criteria)&#10;How do we maintain high water quality? (“antidegradation”)&#10;" title="What is water quality standard"/>
          <p:cNvSpPr>
            <a:spLocks noGrp="1"/>
          </p:cNvSpPr>
          <p:nvPr>
            <p:ph idx="1"/>
          </p:nvPr>
        </p:nvSpPr>
        <p:spPr>
          <a:xfrm>
            <a:off x="0" y="2060812"/>
            <a:ext cx="5663822" cy="424445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Fundamental tool of the federal Clean Water Act that focuses on waterbody </a:t>
            </a:r>
            <a:r>
              <a:rPr lang="en-US" dirty="0"/>
              <a:t>condition</a:t>
            </a:r>
          </a:p>
          <a:p>
            <a:r>
              <a:rPr lang="en-US" dirty="0" smtClean="0"/>
              <a:t>Based in science, with policy considerations:</a:t>
            </a:r>
            <a:endParaRPr lang="en-US" dirty="0"/>
          </a:p>
          <a:p>
            <a:pPr marL="922506" lvl="1">
              <a:buClr>
                <a:schemeClr val="bg1">
                  <a:lumMod val="50000"/>
                </a:schemeClr>
              </a:buClr>
            </a:pPr>
            <a:r>
              <a:rPr lang="en-US" sz="2400" dirty="0"/>
              <a:t>What and who are we protecting? (the </a:t>
            </a:r>
            <a:r>
              <a:rPr lang="en-US" sz="2400" dirty="0" smtClean="0"/>
              <a:t>“use”)</a:t>
            </a:r>
            <a:endParaRPr lang="en-US" sz="2400" dirty="0"/>
          </a:p>
          <a:p>
            <a:pPr marL="922506" lvl="1">
              <a:buClr>
                <a:schemeClr val="bg1">
                  <a:lumMod val="50000"/>
                </a:schemeClr>
              </a:buClr>
            </a:pPr>
            <a:r>
              <a:rPr lang="en-US" sz="2400" dirty="0"/>
              <a:t>What conditions are protective?  (the </a:t>
            </a:r>
            <a:r>
              <a:rPr lang="en-US" sz="2400" dirty="0" smtClean="0"/>
              <a:t>“standard” </a:t>
            </a:r>
            <a:r>
              <a:rPr lang="en-US" sz="2400" dirty="0"/>
              <a:t>or criteria)</a:t>
            </a:r>
          </a:p>
          <a:p>
            <a:pPr marL="922506" lvl="1">
              <a:buClr>
                <a:schemeClr val="bg1">
                  <a:lumMod val="50000"/>
                </a:schemeClr>
              </a:buClr>
            </a:pPr>
            <a:r>
              <a:rPr lang="en-US" sz="2400" dirty="0"/>
              <a:t>How do we maintain high water quality? (“</a:t>
            </a:r>
            <a:r>
              <a:rPr lang="en-US" sz="2400" dirty="0" err="1"/>
              <a:t>antidegradation</a:t>
            </a:r>
            <a:r>
              <a:rPr lang="en-US" sz="2400" dirty="0"/>
              <a:t>”)</a:t>
            </a:r>
          </a:p>
        </p:txBody>
      </p:sp>
    </p:spTree>
    <p:extLst>
      <p:ext uri="{BB962C8B-B14F-4D97-AF65-F5344CB8AC3E}">
        <p14:creationId xmlns:p14="http://schemas.microsoft.com/office/powerpoint/2010/main" val="301443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Standards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38200" y="1594624"/>
            <a:ext cx="5181600" cy="4886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1. Designate the use: What does the public value the water for?</a:t>
            </a:r>
          </a:p>
          <a:p>
            <a:pPr lvl="1"/>
            <a:r>
              <a:rPr lang="en-US" sz="2200" dirty="0" smtClean="0"/>
              <a:t>Drinking water </a:t>
            </a:r>
          </a:p>
          <a:p>
            <a:pPr lvl="1"/>
            <a:r>
              <a:rPr lang="en-US" sz="2200" dirty="0" smtClean="0"/>
              <a:t>Aquatic </a:t>
            </a:r>
            <a:r>
              <a:rPr lang="en-US" sz="2200" dirty="0"/>
              <a:t>life and </a:t>
            </a:r>
            <a:r>
              <a:rPr lang="en-US" sz="2200" dirty="0" smtClean="0"/>
              <a:t>recreation</a:t>
            </a:r>
          </a:p>
          <a:p>
            <a:pPr lvl="1"/>
            <a:r>
              <a:rPr lang="en-US" sz="2200" dirty="0" smtClean="0"/>
              <a:t>Industrial </a:t>
            </a:r>
            <a:r>
              <a:rPr lang="en-US" sz="2200" dirty="0"/>
              <a:t>use and </a:t>
            </a:r>
            <a:r>
              <a:rPr lang="en-US" sz="2200" dirty="0" smtClean="0"/>
              <a:t>cooling </a:t>
            </a:r>
          </a:p>
          <a:p>
            <a:pPr lvl="1"/>
            <a:r>
              <a:rPr lang="en-US" sz="2200" dirty="0" smtClean="0"/>
              <a:t>Agricultural </a:t>
            </a:r>
            <a:r>
              <a:rPr lang="en-US" sz="2200" dirty="0"/>
              <a:t>and wildlife </a:t>
            </a:r>
            <a:r>
              <a:rPr lang="en-US" sz="2200" dirty="0" smtClean="0"/>
              <a:t>use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0" name="Content Placeholder 5" descr="A statement, or “narrative standard”&#10;“The quality…shall… permit the propagation and maintenance of a healthy community of cold water aquatic biota, and their habitats”&#10;" title="What type of standard will protect that use?"/>
          <p:cNvSpPr txBox="1">
            <a:spLocks/>
          </p:cNvSpPr>
          <p:nvPr/>
        </p:nvSpPr>
        <p:spPr>
          <a:xfrm>
            <a:off x="6291805" y="1594625"/>
            <a:ext cx="5181600" cy="465120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2</a:t>
            </a:r>
            <a:r>
              <a:rPr lang="en-US" sz="2400" dirty="0" smtClean="0"/>
              <a:t>. What type of standard will protect that use?</a:t>
            </a:r>
          </a:p>
          <a:p>
            <a:pPr lvl="1"/>
            <a:r>
              <a:rPr lang="en-US" sz="2200" dirty="0" smtClean="0"/>
              <a:t>A statement, or “narrative standard”</a:t>
            </a:r>
          </a:p>
          <a:p>
            <a:pPr marL="914400" lvl="2" indent="0">
              <a:buNone/>
            </a:pPr>
            <a:r>
              <a:rPr lang="en-US" sz="1800" i="1" dirty="0" smtClean="0"/>
              <a:t>“The quality…shall… permit the propagation and maintenance of a healthy community of cold water aquatic biota, and their habitats</a:t>
            </a:r>
            <a:r>
              <a:rPr lang="en-US" sz="1800" i="1" dirty="0" smtClean="0"/>
              <a:t>”	</a:t>
            </a:r>
            <a:endParaRPr lang="en-US" sz="1800" i="1" dirty="0" smtClean="0"/>
          </a:p>
          <a:p>
            <a:pPr lvl="1"/>
            <a:r>
              <a:rPr lang="en-US" sz="2200" dirty="0" smtClean="0"/>
              <a:t>A “numeric standard”</a:t>
            </a:r>
          </a:p>
          <a:p>
            <a:pPr lvl="1"/>
            <a:endParaRPr lang="en-US" sz="2200" dirty="0" smtClean="0"/>
          </a:p>
        </p:txBody>
      </p:sp>
      <p:pic>
        <p:nvPicPr>
          <p:cNvPr id="2" name="Picture 1" title="Numeric standar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7065" y="4714081"/>
            <a:ext cx="3624674" cy="153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87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are standards used?</a:t>
            </a:r>
            <a:endParaRPr lang="en-US" dirty="0"/>
          </a:p>
        </p:txBody>
      </p:sp>
      <p:pic>
        <p:nvPicPr>
          <p:cNvPr id="11" name="Picture Placeholder 10" descr="Person testing water with an algae bloom" title="Image water test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1" r="16641"/>
          <a:stretch>
            <a:fillRect/>
          </a:stretch>
        </p:blipFill>
        <p:spPr>
          <a:xfrm>
            <a:off x="419860" y="2479725"/>
            <a:ext cx="2431257" cy="2431257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062525" y="2571730"/>
            <a:ext cx="3137279" cy="262511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400" b="1" dirty="0" smtClean="0"/>
              <a:t>To measure the health of our waters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Monitoring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 smtClean="0"/>
              <a:t>Assessment</a:t>
            </a:r>
          </a:p>
          <a:p>
            <a:endParaRPr lang="en-US" dirty="0"/>
          </a:p>
        </p:txBody>
      </p:sp>
      <p:pic>
        <p:nvPicPr>
          <p:cNvPr id="10" name="Picture Placeholder 9" title="Image of tailer at testing site"/>
          <p:cNvPicPr>
            <a:picLocks noGrp="1" noChangeAspect="1"/>
          </p:cNvPicPr>
          <p:nvPr>
            <p:ph type="pic" sz="quarter" idx="17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>
          <a:xfrm>
            <a:off x="6215303" y="2556231"/>
            <a:ext cx="2541239" cy="2541239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965815" y="2503438"/>
            <a:ext cx="2863511" cy="2426260"/>
          </a:xfrm>
        </p:spPr>
        <p:txBody>
          <a:bodyPr/>
          <a:lstStyle/>
          <a:p>
            <a:r>
              <a:rPr lang="en-US" sz="2400" b="1" dirty="0" smtClean="0"/>
              <a:t>To ensure the health of our waters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Permit limits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TMDLs</a:t>
            </a:r>
            <a:endParaRPr lang="en-US" sz="2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58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water quality standards </a:t>
            </a:r>
            <a:r>
              <a:rPr lang="en-US" dirty="0" smtClean="0">
                <a:sym typeface="Wingdings" panose="05000000000000000000" pitchFamily="2" charset="2"/>
              </a:rPr>
              <a:t>feed into</a:t>
            </a:r>
            <a:r>
              <a:rPr lang="en-US" dirty="0" smtClean="0"/>
              <a:t> permit limits?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8815" y="1594624"/>
            <a:ext cx="5660985" cy="4582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smtClean="0"/>
              <a:t>Standard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/>
              <a:t>Ambient water </a:t>
            </a:r>
            <a:br>
              <a:rPr lang="en-US" sz="2200" dirty="0" smtClean="0"/>
            </a:br>
            <a:r>
              <a:rPr lang="en-US" sz="2200" dirty="0" smtClean="0"/>
              <a:t>quality goal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200" dirty="0" smtClean="0"/>
              <a:t>Lake or river water </a:t>
            </a:r>
            <a:br>
              <a:rPr lang="en-US" sz="2200" dirty="0" smtClean="0"/>
            </a:br>
            <a:r>
              <a:rPr lang="en-US" sz="2200" dirty="0" smtClean="0"/>
              <a:t>quality target</a:t>
            </a:r>
          </a:p>
          <a:p>
            <a:pPr marL="0" indent="0">
              <a:buNone/>
            </a:pPr>
            <a:endParaRPr lang="en-US" sz="2600" b="1" dirty="0" smtClean="0"/>
          </a:p>
          <a:p>
            <a:pPr marL="0" indent="0">
              <a:buNone/>
            </a:pPr>
            <a:r>
              <a:rPr lang="en-US" sz="2600" b="1" dirty="0" smtClean="0"/>
              <a:t>Limit</a:t>
            </a:r>
            <a:endParaRPr lang="en-US" sz="2600" b="1" dirty="0"/>
          </a:p>
          <a:p>
            <a:pPr marL="274320">
              <a:spcBef>
                <a:spcPts val="0"/>
              </a:spcBef>
              <a:spcAft>
                <a:spcPts val="0"/>
              </a:spcAft>
            </a:pPr>
            <a:r>
              <a:rPr lang="en-US" sz="2200" dirty="0"/>
              <a:t>Effluent goal</a:t>
            </a:r>
          </a:p>
          <a:p>
            <a:pPr marL="274320">
              <a:spcBef>
                <a:spcPts val="0"/>
              </a:spcBef>
              <a:spcAft>
                <a:spcPts val="0"/>
              </a:spcAft>
            </a:pPr>
            <a:r>
              <a:rPr lang="en-US" sz="2200" dirty="0"/>
              <a:t>Legal requirement in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a </a:t>
            </a:r>
            <a:r>
              <a:rPr lang="en-US" sz="2200" dirty="0"/>
              <a:t>permit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Typical steps: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Gather effluent </a:t>
            </a:r>
            <a:r>
              <a:rPr lang="en-US" dirty="0" smtClean="0"/>
              <a:t>data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Gather </a:t>
            </a:r>
            <a:r>
              <a:rPr lang="en-US" dirty="0"/>
              <a:t>ambient water quality </a:t>
            </a:r>
            <a:r>
              <a:rPr lang="en-US" dirty="0" smtClean="0"/>
              <a:t>data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Effluent </a:t>
            </a:r>
            <a:r>
              <a:rPr lang="en-US" dirty="0"/>
              <a:t>limit review </a:t>
            </a:r>
            <a:endParaRPr lang="en-US" dirty="0" smtClean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If </a:t>
            </a:r>
            <a:r>
              <a:rPr lang="en-US" dirty="0"/>
              <a:t>limit is needed</a:t>
            </a:r>
            <a:r>
              <a:rPr lang="en-US" dirty="0" smtClean="0"/>
              <a:t>, consider </a:t>
            </a:r>
            <a:r>
              <a:rPr lang="en-US" dirty="0"/>
              <a:t>feasibility and cost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Permit </a:t>
            </a:r>
            <a:r>
              <a:rPr lang="en-US" dirty="0" smtClean="0"/>
              <a:t>issuance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dirty="0" smtClean="0"/>
              <a:t>Could include </a:t>
            </a:r>
            <a:r>
              <a:rPr lang="en-US" dirty="0"/>
              <a:t>a schedule of compliance or variance.</a:t>
            </a:r>
          </a:p>
          <a:p>
            <a:endParaRPr lang="en-US" dirty="0"/>
          </a:p>
        </p:txBody>
      </p:sp>
      <p:pic>
        <p:nvPicPr>
          <p:cNvPr id="7" name="Picture 6" descr="Photo of La Salle Lake, one of the most pristine and deepest lakes in Minnesota.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6924" y="2076890"/>
            <a:ext cx="1778358" cy="1185572"/>
          </a:xfrm>
          <a:prstGeom prst="rect">
            <a:avLst/>
          </a:prstGeom>
          <a:noFill/>
        </p:spPr>
      </p:pic>
      <p:pic>
        <p:nvPicPr>
          <p:cNvPr id="8" name="Picture 2" descr="Image result for point sourc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924" y="4429803"/>
            <a:ext cx="1778358" cy="133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92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Updating water quality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The Clean Water Act requires water quality standards to reflect scientific knowledge. They evolve as science advances. </a:t>
            </a:r>
          </a:p>
          <a:p>
            <a:r>
              <a:rPr lang="en-US" dirty="0" smtClean="0"/>
              <a:t>States must review their water quality standards every three years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This includes a public process</a:t>
            </a:r>
          </a:p>
          <a:p>
            <a:endParaRPr lang="en-US" dirty="0"/>
          </a:p>
        </p:txBody>
      </p:sp>
      <p:grpSp>
        <p:nvGrpSpPr>
          <p:cNvPr id="25" name="Group 24" descr="Public Comment period&#10;MPCA Review &amp; prioritize &#10;Technical development of water quality standards; formal rulemaking" title="Image of 3 year development of water quality stabdards"/>
          <p:cNvGrpSpPr/>
          <p:nvPr/>
        </p:nvGrpSpPr>
        <p:grpSpPr>
          <a:xfrm>
            <a:off x="6092792" y="1979634"/>
            <a:ext cx="5733448" cy="3314260"/>
            <a:chOff x="2355180" y="971551"/>
            <a:chExt cx="6423832" cy="3481863"/>
          </a:xfrm>
        </p:grpSpPr>
        <p:sp>
          <p:nvSpPr>
            <p:cNvPr id="26" name="Right Arrow 25"/>
            <p:cNvSpPr/>
            <p:nvPr/>
          </p:nvSpPr>
          <p:spPr>
            <a:xfrm>
              <a:off x="2368686" y="1428750"/>
              <a:ext cx="6410326" cy="3024664"/>
            </a:xfrm>
            <a:prstGeom prst="rightArrow">
              <a:avLst/>
            </a:prstGeom>
            <a:solidFill>
              <a:srgbClr val="00B0F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AutoNum type="arabicPeriod" startAt="3"/>
              </a:pPr>
              <a:endParaRPr lang="en-US" i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505075" y="1885950"/>
              <a:ext cx="1219200" cy="923330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/>
            <p:nvPr/>
          </p:nvCxnSpPr>
          <p:spPr>
            <a:xfrm flipV="1">
              <a:off x="3114675" y="1200150"/>
              <a:ext cx="0" cy="8382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31" idx="0"/>
            </p:cNvCxnSpPr>
            <p:nvPr/>
          </p:nvCxnSpPr>
          <p:spPr>
            <a:xfrm flipV="1">
              <a:off x="3429000" y="1352550"/>
              <a:ext cx="0" cy="18288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0" name="Diagram 29"/>
            <p:cNvGraphicFramePr/>
            <p:nvPr>
              <p:extLst/>
            </p:nvPr>
          </p:nvGraphicFramePr>
          <p:xfrm>
            <a:off x="2743200" y="971551"/>
            <a:ext cx="5860914" cy="38099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31" name="Rectangle 30"/>
            <p:cNvSpPr/>
            <p:nvPr/>
          </p:nvSpPr>
          <p:spPr>
            <a:xfrm>
              <a:off x="2781300" y="3181350"/>
              <a:ext cx="1295400" cy="990600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MPCA Review and Prioritize 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355180" y="1885949"/>
              <a:ext cx="1495425" cy="776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</a:rPr>
                <a:t>Public Comment Period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343399" y="2486620"/>
              <a:ext cx="282254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Technical </a:t>
              </a:r>
              <a:r>
                <a:rPr lang="en-US" b="1" dirty="0">
                  <a:solidFill>
                    <a:schemeClr val="bg1"/>
                  </a:solidFill>
                </a:rPr>
                <a:t>development </a:t>
              </a:r>
            </a:p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of water quality standards; formal </a:t>
              </a:r>
              <a:r>
                <a:rPr lang="en-US" b="1" dirty="0" smtClean="0">
                  <a:solidFill>
                    <a:schemeClr val="bg1"/>
                  </a:solidFill>
                </a:rPr>
                <a:t>rulemaking</a:t>
              </a:r>
              <a:endParaRPr lang="en-US" b="1" i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4279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Quality Standards work plan and inventory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2524" y="1816481"/>
            <a:ext cx="11426952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As part of 2017/2018 triennial review, MPCA developed a work plan for 2018 – 2020</a:t>
            </a:r>
          </a:p>
          <a:p>
            <a:pPr lvl="1"/>
            <a:r>
              <a:rPr lang="en-US" dirty="0"/>
              <a:t>Goal is </a:t>
            </a:r>
            <a:r>
              <a:rPr lang="en-US" dirty="0" smtClean="0"/>
              <a:t>to </a:t>
            </a:r>
            <a:r>
              <a:rPr lang="en-US" dirty="0"/>
              <a:t>clearly communicate projects and where they are in the process</a:t>
            </a:r>
          </a:p>
          <a:p>
            <a:pPr lvl="1"/>
            <a:r>
              <a:rPr lang="en-US" dirty="0" smtClean="0"/>
              <a:t>Divides projects into four groups</a:t>
            </a:r>
          </a:p>
          <a:p>
            <a:pPr lvl="2"/>
            <a:r>
              <a:rPr lang="en-US" dirty="0" smtClean="0"/>
              <a:t>1) Current and Active Rulemaking Projects</a:t>
            </a:r>
          </a:p>
          <a:p>
            <a:pPr lvl="2"/>
            <a:r>
              <a:rPr lang="en-US" dirty="0" smtClean="0"/>
              <a:t>2) Technical Development</a:t>
            </a:r>
          </a:p>
          <a:p>
            <a:pPr lvl="2"/>
            <a:r>
              <a:rPr lang="en-US" dirty="0" smtClean="0"/>
              <a:t>3) Tracking and Evaluation</a:t>
            </a:r>
          </a:p>
          <a:p>
            <a:pPr lvl="2"/>
            <a:r>
              <a:rPr lang="en-US" dirty="0" smtClean="0"/>
              <a:t>4) Other Projects</a:t>
            </a:r>
          </a:p>
          <a:p>
            <a:pPr lvl="1"/>
            <a:r>
              <a:rPr lang="en-US" dirty="0" smtClean="0"/>
              <a:t>https</a:t>
            </a:r>
            <a:r>
              <a:rPr lang="en-US" dirty="0"/>
              <a:t>://</a:t>
            </a:r>
            <a:r>
              <a:rPr lang="en-US" dirty="0" smtClean="0"/>
              <a:t>www.pca.state.mn.us/water/mpcas-water-quality-standards-work-plan-2018-2020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194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Quality Standards </a:t>
            </a:r>
            <a:r>
              <a:rPr lang="en-US" dirty="0" err="1" smtClean="0"/>
              <a:t>Workplan</a:t>
            </a:r>
            <a:r>
              <a:rPr lang="en-US" dirty="0" smtClean="0"/>
              <a:t> </a:t>
            </a:r>
            <a:r>
              <a:rPr lang="en-US" sz="1200" dirty="0" smtClean="0"/>
              <a:t>(table)</a:t>
            </a:r>
            <a:endParaRPr lang="en-US" sz="1200" dirty="0"/>
          </a:p>
        </p:txBody>
      </p:sp>
      <p:pic>
        <p:nvPicPr>
          <p:cNvPr id="4" name="Content Placeholder 3" descr="wqsworkplan18_20.pdf - Adobe Acrobat Pro DC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4" t="14643" r="17455" b="7184"/>
          <a:stretch/>
        </p:blipFill>
        <p:spPr>
          <a:xfrm>
            <a:off x="2816352" y="1435630"/>
            <a:ext cx="7004303" cy="4897747"/>
          </a:xfrm>
        </p:spPr>
      </p:pic>
      <p:sp>
        <p:nvSpPr>
          <p:cNvPr id="5" name="Rectangle 4" title="Water Quality Standards Active development"/>
          <p:cNvSpPr/>
          <p:nvPr/>
        </p:nvSpPr>
        <p:spPr>
          <a:xfrm>
            <a:off x="2913888" y="1584960"/>
            <a:ext cx="2535936" cy="4596384"/>
          </a:xfrm>
          <a:prstGeom prst="rect">
            <a:avLst/>
          </a:prstGeom>
          <a:noFill/>
          <a:ln w="57150">
            <a:solidFill>
              <a:srgbClr val="78BE2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931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Quality Standards Development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Federal procedural requirements</a:t>
            </a:r>
          </a:p>
          <a:p>
            <a:pPr lvl="1"/>
            <a:r>
              <a:rPr lang="en-US" dirty="0" smtClean="0"/>
              <a:t>Public notice and comment</a:t>
            </a:r>
          </a:p>
          <a:p>
            <a:pPr lvl="1"/>
            <a:r>
              <a:rPr lang="en-US" dirty="0" smtClean="0"/>
              <a:t>Public “hearing”</a:t>
            </a:r>
          </a:p>
          <a:p>
            <a:pPr lvl="1"/>
            <a:r>
              <a:rPr lang="en-US" dirty="0" smtClean="0"/>
              <a:t>“Duly adopted” by the state</a:t>
            </a:r>
          </a:p>
          <a:p>
            <a:r>
              <a:rPr lang="en-US" dirty="0" smtClean="0"/>
              <a:t>Minnesota rulemaking process</a:t>
            </a:r>
          </a:p>
          <a:p>
            <a:pPr lvl="1"/>
            <a:r>
              <a:rPr lang="en-US" dirty="0" smtClean="0"/>
              <a:t>Rulemaking is not needed for site-specific standards or criteria. Those methods have gone through rulemaking already</a:t>
            </a:r>
          </a:p>
          <a:p>
            <a:r>
              <a:rPr lang="en-US" dirty="0" smtClean="0"/>
              <a:t>EPA review and approval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454817"/>
      </p:ext>
    </p:extLst>
  </p:cSld>
  <p:clrMapOvr>
    <a:masterClrMapping/>
  </p:clrMapOvr>
</p:sld>
</file>

<file path=ppt/theme/theme1.xml><?xml version="1.0" encoding="utf-8"?>
<a:theme xmlns:a="http://schemas.openxmlformats.org/drawingml/2006/main" name="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PCA-powerpoint" id="{407AF555-FC39-459E-8DA7-79843A6250EC}" vid="{61F69616-5925-4074-82D0-F5BB5C2B4E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DFDE64AAE0974A8908DD3553DDBF03" ma:contentTypeVersion="0" ma:contentTypeDescription="Create a new document." ma:contentTypeScope="" ma:versionID="46a287b4c15f326c72e9d063441dc05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2C9447E-F997-462B-B617-BE5B3B6BA1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2617A5B-38EC-4037-96F9-B81D9FB1B3A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6A1386-9537-4EA6-B9A3-FB7D154FAC23}">
  <ds:schemaRefs>
    <ds:schemaRef ds:uri="http://schemas.microsoft.com/office/2006/documentManagement/types"/>
    <ds:schemaRef ds:uri="http://purl.org/dc/terms/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MPCA-powerpoint</Template>
  <TotalTime>19878</TotalTime>
  <Words>487</Words>
  <Application>Microsoft Office PowerPoint</Application>
  <PresentationFormat>Widescreen</PresentationFormat>
  <Paragraphs>103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NeueHaasGroteskText Std</vt:lpstr>
      <vt:lpstr>Wingdings</vt:lpstr>
      <vt:lpstr>MN.IT</vt:lpstr>
      <vt:lpstr>Water Quality Standards Workplan</vt:lpstr>
      <vt:lpstr>What is a water quality standard?</vt:lpstr>
      <vt:lpstr>Developing Standards</vt:lpstr>
      <vt:lpstr>How are standards used?</vt:lpstr>
      <vt:lpstr>How do water quality standards feed into permit limits?</vt:lpstr>
      <vt:lpstr>Updating water quality standards</vt:lpstr>
      <vt:lpstr>Water Quality Standards work plan and inventory</vt:lpstr>
      <vt:lpstr>Water Quality Standards Workplan (table)</vt:lpstr>
      <vt:lpstr>Water Quality Standards Development Process</vt:lpstr>
      <vt:lpstr>Water Quality Standards Rulemaking Process Overview</vt:lpstr>
    </vt:vector>
  </TitlesOfParts>
  <Company>State of Minnesota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of Minnesota Sample PowerPoint Template</dc:title>
  <dc:subject>PowerPoint Template</dc:subject>
  <dc:creator>MN.IT Services Communications</dc:creator>
  <cp:keywords>PowerPoint, Template</cp:keywords>
  <dc:description>Version 1.1, Released 8-2016</dc:description>
  <cp:lastModifiedBy>Kasey Gerkovich</cp:lastModifiedBy>
  <cp:revision>837</cp:revision>
  <cp:lastPrinted>2018-04-11T22:56:17Z</cp:lastPrinted>
  <dcterms:created xsi:type="dcterms:W3CDTF">2016-01-06T16:54:03Z</dcterms:created>
  <dcterms:modified xsi:type="dcterms:W3CDTF">2020-01-13T19:48:11Z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0x01010090DFDE64AAE0974A8908DD3553DDBF03</vt:lpwstr>
  </property>
</Properties>
</file>